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1" r:id="rId5"/>
    <p:sldId id="262" r:id="rId6"/>
    <p:sldId id="291" r:id="rId7"/>
    <p:sldId id="269" r:id="rId8"/>
    <p:sldId id="270" r:id="rId9"/>
    <p:sldId id="271" r:id="rId10"/>
    <p:sldId id="273" r:id="rId11"/>
    <p:sldId id="274" r:id="rId12"/>
    <p:sldId id="292" r:id="rId13"/>
    <p:sldId id="276" r:id="rId14"/>
    <p:sldId id="277" r:id="rId15"/>
    <p:sldId id="278" r:id="rId16"/>
    <p:sldId id="279" r:id="rId17"/>
    <p:sldId id="280" r:id="rId18"/>
    <p:sldId id="293" r:id="rId19"/>
    <p:sldId id="283" r:id="rId20"/>
    <p:sldId id="290" r:id="rId21"/>
  </p:sldIdLst>
  <p:sldSz cx="12192000" cy="6858000"/>
  <p:notesSz cx="6858000" cy="9144000"/>
  <p:embeddedFontLst>
    <p:embeddedFont>
      <p:font typeface="OPPO Sans 4.0" panose="00000500000000000000" pitchFamily="2" charset="-122"/>
      <p:regular r:id="rId23"/>
      <p:bold r:id="rId24"/>
    </p:embeddedFont>
    <p:embeddedFont>
      <p:font typeface="OPPO Sans 4.0 SemiBold" panose="00000500000000000000" pitchFamily="2" charset="-122"/>
      <p:bold r:id="rId25"/>
    </p:embeddedFont>
    <p:embeddedFont>
      <p:font typeface="等线" panose="02010600030101010101" pitchFamily="2" charset="-122"/>
      <p:regular r:id="rId26"/>
      <p:bold r:id="rId27"/>
    </p:embeddedFont>
    <p:embeddedFont>
      <p:font typeface="华文中宋" panose="02010600040101010101" pitchFamily="2" charset="-122"/>
      <p:regular r:id="rId2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C7DD53-8864-4F97-9AE0-41CA5C5CF3D9}" type="datetimeFigureOut">
              <a:rPr lang="zh-CN" altLang="en-US" smtClean="0"/>
              <a:t>2025/4/23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DB80E6-EF93-4C5D-9FAA-04D6BB0E34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598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B80E6-EF93-4C5D-9FAA-04D6BB0E342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3140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83.xml"/><Relationship Id="rId13" Type="http://schemas.openxmlformats.org/officeDocument/2006/relationships/tags" Target="../tags/tag88.xml"/><Relationship Id="rId18" Type="http://schemas.openxmlformats.org/officeDocument/2006/relationships/tags" Target="../tags/tag93.xml"/><Relationship Id="rId3" Type="http://schemas.openxmlformats.org/officeDocument/2006/relationships/tags" Target="../tags/tag78.xml"/><Relationship Id="rId21" Type="http://schemas.openxmlformats.org/officeDocument/2006/relationships/tags" Target="../tags/tag96.xml"/><Relationship Id="rId7" Type="http://schemas.openxmlformats.org/officeDocument/2006/relationships/tags" Target="../tags/tag82.xml"/><Relationship Id="rId12" Type="http://schemas.openxmlformats.org/officeDocument/2006/relationships/tags" Target="../tags/tag87.xml"/><Relationship Id="rId17" Type="http://schemas.openxmlformats.org/officeDocument/2006/relationships/tags" Target="../tags/tag92.xml"/><Relationship Id="rId2" Type="http://schemas.openxmlformats.org/officeDocument/2006/relationships/tags" Target="../tags/tag77.xml"/><Relationship Id="rId16" Type="http://schemas.openxmlformats.org/officeDocument/2006/relationships/tags" Target="../tags/tag91.xml"/><Relationship Id="rId20" Type="http://schemas.openxmlformats.org/officeDocument/2006/relationships/tags" Target="../tags/tag95.xml"/><Relationship Id="rId1" Type="http://schemas.openxmlformats.org/officeDocument/2006/relationships/tags" Target="../tags/tag76.xml"/><Relationship Id="rId6" Type="http://schemas.openxmlformats.org/officeDocument/2006/relationships/tags" Target="../tags/tag81.xml"/><Relationship Id="rId11" Type="http://schemas.openxmlformats.org/officeDocument/2006/relationships/tags" Target="../tags/tag86.xml"/><Relationship Id="rId5" Type="http://schemas.openxmlformats.org/officeDocument/2006/relationships/tags" Target="../tags/tag80.xml"/><Relationship Id="rId15" Type="http://schemas.openxmlformats.org/officeDocument/2006/relationships/tags" Target="../tags/tag90.xml"/><Relationship Id="rId23" Type="http://schemas.openxmlformats.org/officeDocument/2006/relationships/image" Target="../media/image2.png"/><Relationship Id="rId10" Type="http://schemas.openxmlformats.org/officeDocument/2006/relationships/tags" Target="../tags/tag85.xml"/><Relationship Id="rId19" Type="http://schemas.openxmlformats.org/officeDocument/2006/relationships/tags" Target="../tags/tag94.xml"/><Relationship Id="rId4" Type="http://schemas.openxmlformats.org/officeDocument/2006/relationships/tags" Target="../tags/tag79.xml"/><Relationship Id="rId9" Type="http://schemas.openxmlformats.org/officeDocument/2006/relationships/tags" Target="../tags/tag84.xml"/><Relationship Id="rId14" Type="http://schemas.openxmlformats.org/officeDocument/2006/relationships/tags" Target="../tags/tag89.xml"/><Relationship Id="rId22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04.xml"/><Relationship Id="rId13" Type="http://schemas.openxmlformats.org/officeDocument/2006/relationships/tags" Target="../tags/tag109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12" Type="http://schemas.openxmlformats.org/officeDocument/2006/relationships/tags" Target="../tags/tag108.xml"/><Relationship Id="rId17" Type="http://schemas.openxmlformats.org/officeDocument/2006/relationships/image" Target="../media/image2.png"/><Relationship Id="rId2" Type="http://schemas.openxmlformats.org/officeDocument/2006/relationships/tags" Target="../tags/tag98.xml"/><Relationship Id="rId16" Type="http://schemas.openxmlformats.org/officeDocument/2006/relationships/slideLayout" Target="../slideLayouts/slideLayout1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11" Type="http://schemas.openxmlformats.org/officeDocument/2006/relationships/tags" Target="../tags/tag107.xml"/><Relationship Id="rId5" Type="http://schemas.openxmlformats.org/officeDocument/2006/relationships/tags" Target="../tags/tag101.xml"/><Relationship Id="rId15" Type="http://schemas.openxmlformats.org/officeDocument/2006/relationships/tags" Target="../tags/tag111.xml"/><Relationship Id="rId10" Type="http://schemas.openxmlformats.org/officeDocument/2006/relationships/tags" Target="../tags/tag106.xml"/><Relationship Id="rId4" Type="http://schemas.openxmlformats.org/officeDocument/2006/relationships/tags" Target="../tags/tag100.xml"/><Relationship Id="rId9" Type="http://schemas.openxmlformats.org/officeDocument/2006/relationships/tags" Target="../tags/tag105.xml"/><Relationship Id="rId14" Type="http://schemas.openxmlformats.org/officeDocument/2006/relationships/tags" Target="../tags/tag1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14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25.xml"/><Relationship Id="rId13" Type="http://schemas.openxmlformats.org/officeDocument/2006/relationships/tags" Target="../tags/tag130.xml"/><Relationship Id="rId18" Type="http://schemas.openxmlformats.org/officeDocument/2006/relationships/image" Target="../media/image2.png"/><Relationship Id="rId3" Type="http://schemas.openxmlformats.org/officeDocument/2006/relationships/tags" Target="../tags/tag120.xml"/><Relationship Id="rId7" Type="http://schemas.openxmlformats.org/officeDocument/2006/relationships/tags" Target="../tags/tag124.xml"/><Relationship Id="rId12" Type="http://schemas.openxmlformats.org/officeDocument/2006/relationships/tags" Target="../tags/tag129.xml"/><Relationship Id="rId17" Type="http://schemas.openxmlformats.org/officeDocument/2006/relationships/slideLayout" Target="../slideLayouts/slideLayout1.xml"/><Relationship Id="rId2" Type="http://schemas.openxmlformats.org/officeDocument/2006/relationships/tags" Target="../tags/tag119.xml"/><Relationship Id="rId16" Type="http://schemas.openxmlformats.org/officeDocument/2006/relationships/tags" Target="../tags/tag133.xml"/><Relationship Id="rId1" Type="http://schemas.openxmlformats.org/officeDocument/2006/relationships/tags" Target="../tags/tag118.xml"/><Relationship Id="rId6" Type="http://schemas.openxmlformats.org/officeDocument/2006/relationships/tags" Target="../tags/tag123.xml"/><Relationship Id="rId11" Type="http://schemas.openxmlformats.org/officeDocument/2006/relationships/tags" Target="../tags/tag128.xml"/><Relationship Id="rId5" Type="http://schemas.openxmlformats.org/officeDocument/2006/relationships/tags" Target="../tags/tag122.xml"/><Relationship Id="rId15" Type="http://schemas.openxmlformats.org/officeDocument/2006/relationships/tags" Target="../tags/tag132.xml"/><Relationship Id="rId10" Type="http://schemas.openxmlformats.org/officeDocument/2006/relationships/tags" Target="../tags/tag127.xml"/><Relationship Id="rId4" Type="http://schemas.openxmlformats.org/officeDocument/2006/relationships/tags" Target="../tags/tag121.xml"/><Relationship Id="rId9" Type="http://schemas.openxmlformats.org/officeDocument/2006/relationships/tags" Target="../tags/tag126.xml"/><Relationship Id="rId14" Type="http://schemas.openxmlformats.org/officeDocument/2006/relationships/tags" Target="../tags/tag13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41.xml"/><Relationship Id="rId3" Type="http://schemas.openxmlformats.org/officeDocument/2006/relationships/tags" Target="../tags/tag136.xml"/><Relationship Id="rId7" Type="http://schemas.openxmlformats.org/officeDocument/2006/relationships/tags" Target="../tags/tag140.xml"/><Relationship Id="rId2" Type="http://schemas.openxmlformats.org/officeDocument/2006/relationships/tags" Target="../tags/tag135.xml"/><Relationship Id="rId1" Type="http://schemas.openxmlformats.org/officeDocument/2006/relationships/tags" Target="../tags/tag134.xml"/><Relationship Id="rId6" Type="http://schemas.openxmlformats.org/officeDocument/2006/relationships/tags" Target="../tags/tag139.xml"/><Relationship Id="rId11" Type="http://schemas.openxmlformats.org/officeDocument/2006/relationships/image" Target="../media/image2.png"/><Relationship Id="rId5" Type="http://schemas.openxmlformats.org/officeDocument/2006/relationships/tags" Target="../tags/tag138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37.xml"/><Relationship Id="rId9" Type="http://schemas.openxmlformats.org/officeDocument/2006/relationships/tags" Target="../tags/tag14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50.xml"/><Relationship Id="rId13" Type="http://schemas.openxmlformats.org/officeDocument/2006/relationships/tags" Target="../tags/tag155.xml"/><Relationship Id="rId3" Type="http://schemas.openxmlformats.org/officeDocument/2006/relationships/tags" Target="../tags/tag145.xml"/><Relationship Id="rId7" Type="http://schemas.openxmlformats.org/officeDocument/2006/relationships/tags" Target="../tags/tag149.xml"/><Relationship Id="rId12" Type="http://schemas.openxmlformats.org/officeDocument/2006/relationships/tags" Target="../tags/tag154.xml"/><Relationship Id="rId17" Type="http://schemas.openxmlformats.org/officeDocument/2006/relationships/image" Target="../media/image2.png"/><Relationship Id="rId2" Type="http://schemas.openxmlformats.org/officeDocument/2006/relationships/tags" Target="../tags/tag144.xml"/><Relationship Id="rId16" Type="http://schemas.openxmlformats.org/officeDocument/2006/relationships/slideLayout" Target="../slideLayouts/slideLayout1.xml"/><Relationship Id="rId1" Type="http://schemas.openxmlformats.org/officeDocument/2006/relationships/tags" Target="../tags/tag143.xml"/><Relationship Id="rId6" Type="http://schemas.openxmlformats.org/officeDocument/2006/relationships/tags" Target="../tags/tag148.xml"/><Relationship Id="rId11" Type="http://schemas.openxmlformats.org/officeDocument/2006/relationships/tags" Target="../tags/tag153.xml"/><Relationship Id="rId5" Type="http://schemas.openxmlformats.org/officeDocument/2006/relationships/tags" Target="../tags/tag147.xml"/><Relationship Id="rId15" Type="http://schemas.openxmlformats.org/officeDocument/2006/relationships/tags" Target="../tags/tag157.xml"/><Relationship Id="rId10" Type="http://schemas.openxmlformats.org/officeDocument/2006/relationships/tags" Target="../tags/tag152.xml"/><Relationship Id="rId4" Type="http://schemas.openxmlformats.org/officeDocument/2006/relationships/tags" Target="../tags/tag146.xml"/><Relationship Id="rId9" Type="http://schemas.openxmlformats.org/officeDocument/2006/relationships/tags" Target="../tags/tag151.xml"/><Relationship Id="rId14" Type="http://schemas.openxmlformats.org/officeDocument/2006/relationships/tags" Target="../tags/tag15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165.xml"/><Relationship Id="rId13" Type="http://schemas.openxmlformats.org/officeDocument/2006/relationships/tags" Target="../tags/tag170.xml"/><Relationship Id="rId3" Type="http://schemas.openxmlformats.org/officeDocument/2006/relationships/tags" Target="../tags/tag160.xml"/><Relationship Id="rId7" Type="http://schemas.openxmlformats.org/officeDocument/2006/relationships/tags" Target="../tags/tag164.xml"/><Relationship Id="rId12" Type="http://schemas.openxmlformats.org/officeDocument/2006/relationships/tags" Target="../tags/tag169.xml"/><Relationship Id="rId2" Type="http://schemas.openxmlformats.org/officeDocument/2006/relationships/tags" Target="../tags/tag159.xml"/><Relationship Id="rId16" Type="http://schemas.openxmlformats.org/officeDocument/2006/relationships/image" Target="../media/image2.png"/><Relationship Id="rId1" Type="http://schemas.openxmlformats.org/officeDocument/2006/relationships/tags" Target="../tags/tag158.xml"/><Relationship Id="rId6" Type="http://schemas.openxmlformats.org/officeDocument/2006/relationships/tags" Target="../tags/tag163.xml"/><Relationship Id="rId11" Type="http://schemas.openxmlformats.org/officeDocument/2006/relationships/tags" Target="../tags/tag168.xml"/><Relationship Id="rId5" Type="http://schemas.openxmlformats.org/officeDocument/2006/relationships/tags" Target="../tags/tag162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167.xml"/><Relationship Id="rId4" Type="http://schemas.openxmlformats.org/officeDocument/2006/relationships/tags" Target="../tags/tag161.xml"/><Relationship Id="rId9" Type="http://schemas.openxmlformats.org/officeDocument/2006/relationships/tags" Target="../tags/tag166.xml"/><Relationship Id="rId14" Type="http://schemas.openxmlformats.org/officeDocument/2006/relationships/tags" Target="../tags/tag17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tags" Target="../tags/tag25.xml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image" Target="../media/image2.png"/><Relationship Id="rId2" Type="http://schemas.openxmlformats.org/officeDocument/2006/relationships/tags" Target="../tags/tag14.xml"/><Relationship Id="rId16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tags" Target="../tags/tag27.xml"/><Relationship Id="rId10" Type="http://schemas.openxmlformats.org/officeDocument/2006/relationships/tags" Target="../tags/tag22.xml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tags" Target="../tags/tag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11" Type="http://schemas.openxmlformats.org/officeDocument/2006/relationships/image" Target="../media/image2.png"/><Relationship Id="rId5" Type="http://schemas.openxmlformats.org/officeDocument/2006/relationships/tags" Target="../tags/tag32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31.xml"/><Relationship Id="rId9" Type="http://schemas.openxmlformats.org/officeDocument/2006/relationships/tags" Target="../tags/tag3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13" Type="http://schemas.openxmlformats.org/officeDocument/2006/relationships/tags" Target="../tags/tag49.xml"/><Relationship Id="rId18" Type="http://schemas.openxmlformats.org/officeDocument/2006/relationships/tags" Target="../tags/tag54.xml"/><Relationship Id="rId3" Type="http://schemas.openxmlformats.org/officeDocument/2006/relationships/tags" Target="../tags/tag39.xml"/><Relationship Id="rId7" Type="http://schemas.openxmlformats.org/officeDocument/2006/relationships/tags" Target="../tags/tag43.xml"/><Relationship Id="rId12" Type="http://schemas.openxmlformats.org/officeDocument/2006/relationships/tags" Target="../tags/tag48.xml"/><Relationship Id="rId17" Type="http://schemas.openxmlformats.org/officeDocument/2006/relationships/tags" Target="../tags/tag53.xml"/><Relationship Id="rId2" Type="http://schemas.openxmlformats.org/officeDocument/2006/relationships/tags" Target="../tags/tag38.xml"/><Relationship Id="rId16" Type="http://schemas.openxmlformats.org/officeDocument/2006/relationships/tags" Target="../tags/tag52.xml"/><Relationship Id="rId20" Type="http://schemas.openxmlformats.org/officeDocument/2006/relationships/image" Target="../media/image2.png"/><Relationship Id="rId1" Type="http://schemas.openxmlformats.org/officeDocument/2006/relationships/tags" Target="../tags/tag37.xml"/><Relationship Id="rId6" Type="http://schemas.openxmlformats.org/officeDocument/2006/relationships/tags" Target="../tags/tag42.xml"/><Relationship Id="rId11" Type="http://schemas.openxmlformats.org/officeDocument/2006/relationships/tags" Target="../tags/tag47.xml"/><Relationship Id="rId5" Type="http://schemas.openxmlformats.org/officeDocument/2006/relationships/tags" Target="../tags/tag41.xml"/><Relationship Id="rId15" Type="http://schemas.openxmlformats.org/officeDocument/2006/relationships/tags" Target="../tags/tag51.xml"/><Relationship Id="rId10" Type="http://schemas.openxmlformats.org/officeDocument/2006/relationships/tags" Target="../tags/tag46.xml"/><Relationship Id="rId19" Type="http://schemas.openxmlformats.org/officeDocument/2006/relationships/slideLayout" Target="../slideLayouts/slideLayout1.xml"/><Relationship Id="rId4" Type="http://schemas.openxmlformats.org/officeDocument/2006/relationships/tags" Target="../tags/tag40.xml"/><Relationship Id="rId9" Type="http://schemas.openxmlformats.org/officeDocument/2006/relationships/tags" Target="../tags/tag45.xml"/><Relationship Id="rId14" Type="http://schemas.openxmlformats.org/officeDocument/2006/relationships/tags" Target="../tags/tag5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13" Type="http://schemas.openxmlformats.org/officeDocument/2006/relationships/tags" Target="../tags/tag67.xml"/><Relationship Id="rId18" Type="http://schemas.openxmlformats.org/officeDocument/2006/relationships/tags" Target="../tags/tag72.xml"/><Relationship Id="rId3" Type="http://schemas.openxmlformats.org/officeDocument/2006/relationships/tags" Target="../tags/tag57.xml"/><Relationship Id="rId21" Type="http://schemas.openxmlformats.org/officeDocument/2006/relationships/tags" Target="../tags/tag75.xml"/><Relationship Id="rId7" Type="http://schemas.openxmlformats.org/officeDocument/2006/relationships/tags" Target="../tags/tag61.xml"/><Relationship Id="rId12" Type="http://schemas.openxmlformats.org/officeDocument/2006/relationships/tags" Target="../tags/tag66.xml"/><Relationship Id="rId17" Type="http://schemas.openxmlformats.org/officeDocument/2006/relationships/tags" Target="../tags/tag71.xml"/><Relationship Id="rId2" Type="http://schemas.openxmlformats.org/officeDocument/2006/relationships/tags" Target="../tags/tag56.xml"/><Relationship Id="rId16" Type="http://schemas.openxmlformats.org/officeDocument/2006/relationships/tags" Target="../tags/tag70.xml"/><Relationship Id="rId20" Type="http://schemas.openxmlformats.org/officeDocument/2006/relationships/tags" Target="../tags/tag74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tags" Target="../tags/tag65.xml"/><Relationship Id="rId5" Type="http://schemas.openxmlformats.org/officeDocument/2006/relationships/tags" Target="../tags/tag59.xml"/><Relationship Id="rId15" Type="http://schemas.openxmlformats.org/officeDocument/2006/relationships/tags" Target="../tags/tag69.xml"/><Relationship Id="rId23" Type="http://schemas.openxmlformats.org/officeDocument/2006/relationships/image" Target="../media/image2.png"/><Relationship Id="rId10" Type="http://schemas.openxmlformats.org/officeDocument/2006/relationships/tags" Target="../tags/tag64.xml"/><Relationship Id="rId19" Type="http://schemas.openxmlformats.org/officeDocument/2006/relationships/tags" Target="../tags/tag73.xml"/><Relationship Id="rId4" Type="http://schemas.openxmlformats.org/officeDocument/2006/relationships/tags" Target="../tags/tag58.xml"/><Relationship Id="rId9" Type="http://schemas.openxmlformats.org/officeDocument/2006/relationships/tags" Target="../tags/tag63.xml"/><Relationship Id="rId14" Type="http://schemas.openxmlformats.org/officeDocument/2006/relationships/tags" Target="../tags/tag68.xml"/><Relationship Id="rId22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175" y="4373880"/>
            <a:ext cx="5170805" cy="1563370"/>
          </a:xfrm>
          <a:custGeom>
            <a:avLst/>
            <a:gdLst>
              <a:gd name="connsiteX0" fmla="*/ 0 w 4751058"/>
              <a:gd name="connsiteY0" fmla="*/ 0 h 783392"/>
              <a:gd name="connsiteX1" fmla="*/ 4359362 w 4751058"/>
              <a:gd name="connsiteY1" fmla="*/ 0 h 783392"/>
              <a:gd name="connsiteX2" fmla="*/ 4751058 w 4751058"/>
              <a:gd name="connsiteY2" fmla="*/ 391696 h 783392"/>
              <a:gd name="connsiteX3" fmla="*/ 4359362 w 4751058"/>
              <a:gd name="connsiteY3" fmla="*/ 783392 h 783392"/>
              <a:gd name="connsiteX4" fmla="*/ 0 w 4751058"/>
              <a:gd name="connsiteY4" fmla="*/ 783392 h 783392"/>
            </a:gdLst>
            <a:ahLst/>
            <a:cxnLst/>
            <a:rect l="l" t="t" r="r" b="b"/>
            <a:pathLst>
              <a:path w="4751058" h="783392">
                <a:moveTo>
                  <a:pt x="0" y="0"/>
                </a:moveTo>
                <a:lnTo>
                  <a:pt x="4359362" y="0"/>
                </a:lnTo>
                <a:cubicBezTo>
                  <a:pt x="4575690" y="0"/>
                  <a:pt x="4751058" y="175368"/>
                  <a:pt x="4751058" y="391696"/>
                </a:cubicBezTo>
                <a:cubicBezTo>
                  <a:pt x="4751058" y="608024"/>
                  <a:pt x="4575690" y="783392"/>
                  <a:pt x="4359362" y="783392"/>
                </a:cubicBezTo>
                <a:lnTo>
                  <a:pt x="0" y="78339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4457260" y="658790"/>
            <a:ext cx="7734740" cy="6199210"/>
          </a:xfrm>
          <a:custGeom>
            <a:avLst/>
            <a:gdLst>
              <a:gd name="connsiteX0" fmla="*/ 7734740 w 7734740"/>
              <a:gd name="connsiteY0" fmla="*/ 0 h 6199210"/>
              <a:gd name="connsiteX1" fmla="*/ 7734740 w 7734740"/>
              <a:gd name="connsiteY1" fmla="*/ 6199210 h 6199210"/>
              <a:gd name="connsiteX2" fmla="*/ 0 w 7734740"/>
              <a:gd name="connsiteY2" fmla="*/ 6199210 h 6199210"/>
              <a:gd name="connsiteX3" fmla="*/ 129075 w 7734740"/>
              <a:gd name="connsiteY3" fmla="*/ 5928560 h 6199210"/>
              <a:gd name="connsiteX4" fmla="*/ 7488680 w 7734740"/>
              <a:gd name="connsiteY4" fmla="*/ 38524 h 6199210"/>
            </a:gdLst>
            <a:ahLst/>
            <a:cxnLst/>
            <a:rect l="l" t="t" r="r" b="b"/>
            <a:pathLst>
              <a:path w="7734740" h="6199210">
                <a:moveTo>
                  <a:pt x="7734740" y="0"/>
                </a:moveTo>
                <a:lnTo>
                  <a:pt x="7734740" y="6199210"/>
                </a:lnTo>
                <a:lnTo>
                  <a:pt x="0" y="6199210"/>
                </a:lnTo>
                <a:lnTo>
                  <a:pt x="129075" y="5928560"/>
                </a:lnTo>
                <a:cubicBezTo>
                  <a:pt x="2277269" y="1569992"/>
                  <a:pt x="5602658" y="364952"/>
                  <a:pt x="7488680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6756094" y="651777"/>
            <a:ext cx="5435906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404294" y="4566246"/>
            <a:ext cx="2237215" cy="25616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汇报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时间：2025/03/06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20429" y="5165025"/>
            <a:ext cx="393750" cy="3937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42900" dist="38100" dir="2700000" algn="tl" rotWithShape="0">
              <a:schemeClr val="accent1">
                <a:lumMod val="50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905581" y="5229447"/>
            <a:ext cx="223446" cy="24204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20123" y="4500022"/>
            <a:ext cx="393750" cy="3937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42900" dist="38100" dir="2700000" algn="tl" rotWithShape="0">
              <a:schemeClr val="accent1">
                <a:lumMod val="50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905275" y="4575874"/>
            <a:ext cx="223446" cy="242046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5492528" y="5388327"/>
            <a:ext cx="1844727" cy="1136381"/>
          </a:xfrm>
          <a:custGeom>
            <a:avLst/>
            <a:gdLst>
              <a:gd name="connsiteX0" fmla="*/ 1783074 w 1844727"/>
              <a:gd name="connsiteY0" fmla="*/ 1013398 h 1136381"/>
              <a:gd name="connsiteX1" fmla="*/ 1844565 w 1844727"/>
              <a:gd name="connsiteY1" fmla="*/ 1074890 h 1136381"/>
              <a:gd name="connsiteX2" fmla="*/ 1783074 w 1844727"/>
              <a:gd name="connsiteY2" fmla="*/ 1136381 h 1136381"/>
              <a:gd name="connsiteX3" fmla="*/ 1721582 w 1844727"/>
              <a:gd name="connsiteY3" fmla="*/ 1074890 h 1136381"/>
              <a:gd name="connsiteX4" fmla="*/ 1783074 w 1844727"/>
              <a:gd name="connsiteY4" fmla="*/ 1013398 h 1136381"/>
              <a:gd name="connsiteX5" fmla="*/ 1352797 w 1844727"/>
              <a:gd name="connsiteY5" fmla="*/ 1013398 h 1136381"/>
              <a:gd name="connsiteX6" fmla="*/ 1414288 w 1844727"/>
              <a:gd name="connsiteY6" fmla="*/ 1074890 h 1136381"/>
              <a:gd name="connsiteX7" fmla="*/ 1352797 w 1844727"/>
              <a:gd name="connsiteY7" fmla="*/ 1136381 h 1136381"/>
              <a:gd name="connsiteX8" fmla="*/ 1291306 w 1844727"/>
              <a:gd name="connsiteY8" fmla="*/ 1074890 h 1136381"/>
              <a:gd name="connsiteX9" fmla="*/ 1352797 w 1844727"/>
              <a:gd name="connsiteY9" fmla="*/ 1013398 h 1136381"/>
              <a:gd name="connsiteX10" fmla="*/ 922362 w 1844727"/>
              <a:gd name="connsiteY10" fmla="*/ 1013398 h 1136381"/>
              <a:gd name="connsiteX11" fmla="*/ 983853 w 1844727"/>
              <a:gd name="connsiteY11" fmla="*/ 1074890 h 1136381"/>
              <a:gd name="connsiteX12" fmla="*/ 922362 w 1844727"/>
              <a:gd name="connsiteY12" fmla="*/ 1136381 h 1136381"/>
              <a:gd name="connsiteX13" fmla="*/ 860871 w 1844727"/>
              <a:gd name="connsiteY13" fmla="*/ 1074890 h 1136381"/>
              <a:gd name="connsiteX14" fmla="*/ 922362 w 1844727"/>
              <a:gd name="connsiteY14" fmla="*/ 1013398 h 1136381"/>
              <a:gd name="connsiteX15" fmla="*/ 491926 w 1844727"/>
              <a:gd name="connsiteY15" fmla="*/ 1013398 h 1136381"/>
              <a:gd name="connsiteX16" fmla="*/ 553417 w 1844727"/>
              <a:gd name="connsiteY16" fmla="*/ 1074890 h 1136381"/>
              <a:gd name="connsiteX17" fmla="*/ 491926 w 1844727"/>
              <a:gd name="connsiteY17" fmla="*/ 1136381 h 1136381"/>
              <a:gd name="connsiteX18" fmla="*/ 430435 w 1844727"/>
              <a:gd name="connsiteY18" fmla="*/ 1074890 h 1136381"/>
              <a:gd name="connsiteX19" fmla="*/ 491926 w 1844727"/>
              <a:gd name="connsiteY19" fmla="*/ 1013398 h 1136381"/>
              <a:gd name="connsiteX20" fmla="*/ 61491 w 1844727"/>
              <a:gd name="connsiteY20" fmla="*/ 1013398 h 1136381"/>
              <a:gd name="connsiteX21" fmla="*/ 122982 w 1844727"/>
              <a:gd name="connsiteY21" fmla="*/ 1074890 h 1136381"/>
              <a:gd name="connsiteX22" fmla="*/ 61491 w 1844727"/>
              <a:gd name="connsiteY22" fmla="*/ 1136381 h 1136381"/>
              <a:gd name="connsiteX23" fmla="*/ 0 w 1844727"/>
              <a:gd name="connsiteY23" fmla="*/ 1074890 h 1136381"/>
              <a:gd name="connsiteX24" fmla="*/ 61491 w 1844727"/>
              <a:gd name="connsiteY24" fmla="*/ 1013398 h 1136381"/>
              <a:gd name="connsiteX25" fmla="*/ 1783074 w 1844727"/>
              <a:gd name="connsiteY25" fmla="*/ 506779 h 1136381"/>
              <a:gd name="connsiteX26" fmla="*/ 1844565 w 1844727"/>
              <a:gd name="connsiteY26" fmla="*/ 568270 h 1136381"/>
              <a:gd name="connsiteX27" fmla="*/ 1783074 w 1844727"/>
              <a:gd name="connsiteY27" fmla="*/ 629761 h 1136381"/>
              <a:gd name="connsiteX28" fmla="*/ 1721582 w 1844727"/>
              <a:gd name="connsiteY28" fmla="*/ 568270 h 1136381"/>
              <a:gd name="connsiteX29" fmla="*/ 1783074 w 1844727"/>
              <a:gd name="connsiteY29" fmla="*/ 506779 h 1136381"/>
              <a:gd name="connsiteX30" fmla="*/ 1352797 w 1844727"/>
              <a:gd name="connsiteY30" fmla="*/ 506779 h 1136381"/>
              <a:gd name="connsiteX31" fmla="*/ 1414288 w 1844727"/>
              <a:gd name="connsiteY31" fmla="*/ 568270 h 1136381"/>
              <a:gd name="connsiteX32" fmla="*/ 1352797 w 1844727"/>
              <a:gd name="connsiteY32" fmla="*/ 629761 h 1136381"/>
              <a:gd name="connsiteX33" fmla="*/ 1291306 w 1844727"/>
              <a:gd name="connsiteY33" fmla="*/ 568270 h 1136381"/>
              <a:gd name="connsiteX34" fmla="*/ 1352797 w 1844727"/>
              <a:gd name="connsiteY34" fmla="*/ 506779 h 1136381"/>
              <a:gd name="connsiteX35" fmla="*/ 922362 w 1844727"/>
              <a:gd name="connsiteY35" fmla="*/ 506779 h 1136381"/>
              <a:gd name="connsiteX36" fmla="*/ 983853 w 1844727"/>
              <a:gd name="connsiteY36" fmla="*/ 568270 h 1136381"/>
              <a:gd name="connsiteX37" fmla="*/ 922362 w 1844727"/>
              <a:gd name="connsiteY37" fmla="*/ 629761 h 1136381"/>
              <a:gd name="connsiteX38" fmla="*/ 860871 w 1844727"/>
              <a:gd name="connsiteY38" fmla="*/ 568270 h 1136381"/>
              <a:gd name="connsiteX39" fmla="*/ 922362 w 1844727"/>
              <a:gd name="connsiteY39" fmla="*/ 506779 h 1136381"/>
              <a:gd name="connsiteX40" fmla="*/ 491926 w 1844727"/>
              <a:gd name="connsiteY40" fmla="*/ 506779 h 1136381"/>
              <a:gd name="connsiteX41" fmla="*/ 553417 w 1844727"/>
              <a:gd name="connsiteY41" fmla="*/ 568270 h 1136381"/>
              <a:gd name="connsiteX42" fmla="*/ 491926 w 1844727"/>
              <a:gd name="connsiteY42" fmla="*/ 629761 h 1136381"/>
              <a:gd name="connsiteX43" fmla="*/ 430435 w 1844727"/>
              <a:gd name="connsiteY43" fmla="*/ 568270 h 1136381"/>
              <a:gd name="connsiteX44" fmla="*/ 491926 w 1844727"/>
              <a:gd name="connsiteY44" fmla="*/ 506779 h 1136381"/>
              <a:gd name="connsiteX45" fmla="*/ 61491 w 1844727"/>
              <a:gd name="connsiteY45" fmla="*/ 506779 h 1136381"/>
              <a:gd name="connsiteX46" fmla="*/ 122982 w 1844727"/>
              <a:gd name="connsiteY46" fmla="*/ 568270 h 1136381"/>
              <a:gd name="connsiteX47" fmla="*/ 61491 w 1844727"/>
              <a:gd name="connsiteY47" fmla="*/ 629761 h 1136381"/>
              <a:gd name="connsiteX48" fmla="*/ 0 w 1844727"/>
              <a:gd name="connsiteY48" fmla="*/ 568270 h 1136381"/>
              <a:gd name="connsiteX49" fmla="*/ 61491 w 1844727"/>
              <a:gd name="connsiteY49" fmla="*/ 506779 h 1136381"/>
              <a:gd name="connsiteX50" fmla="*/ 1783236 w 1844727"/>
              <a:gd name="connsiteY50" fmla="*/ 0 h 1136381"/>
              <a:gd name="connsiteX51" fmla="*/ 1844727 w 1844727"/>
              <a:gd name="connsiteY51" fmla="*/ 61491 h 1136381"/>
              <a:gd name="connsiteX52" fmla="*/ 1783236 w 1844727"/>
              <a:gd name="connsiteY52" fmla="*/ 122982 h 1136381"/>
              <a:gd name="connsiteX53" fmla="*/ 1721744 w 1844727"/>
              <a:gd name="connsiteY53" fmla="*/ 61491 h 1136381"/>
              <a:gd name="connsiteX54" fmla="*/ 1783236 w 1844727"/>
              <a:gd name="connsiteY54" fmla="*/ 0 h 1136381"/>
              <a:gd name="connsiteX55" fmla="*/ 1352800 w 1844727"/>
              <a:gd name="connsiteY55" fmla="*/ 0 h 1136381"/>
              <a:gd name="connsiteX56" fmla="*/ 1414291 w 1844727"/>
              <a:gd name="connsiteY56" fmla="*/ 61491 h 1136381"/>
              <a:gd name="connsiteX57" fmla="*/ 1352800 w 1844727"/>
              <a:gd name="connsiteY57" fmla="*/ 122982 h 1136381"/>
              <a:gd name="connsiteX58" fmla="*/ 1291309 w 1844727"/>
              <a:gd name="connsiteY58" fmla="*/ 61491 h 1136381"/>
              <a:gd name="connsiteX59" fmla="*/ 1352800 w 1844727"/>
              <a:gd name="connsiteY59" fmla="*/ 0 h 1136381"/>
              <a:gd name="connsiteX60" fmla="*/ 922362 w 1844727"/>
              <a:gd name="connsiteY60" fmla="*/ 0 h 1136381"/>
              <a:gd name="connsiteX61" fmla="*/ 983853 w 1844727"/>
              <a:gd name="connsiteY61" fmla="*/ 61491 h 1136381"/>
              <a:gd name="connsiteX62" fmla="*/ 922362 w 1844727"/>
              <a:gd name="connsiteY62" fmla="*/ 122980 h 1136381"/>
              <a:gd name="connsiteX63" fmla="*/ 860871 w 1844727"/>
              <a:gd name="connsiteY63" fmla="*/ 61491 h 1136381"/>
              <a:gd name="connsiteX64" fmla="*/ 922362 w 1844727"/>
              <a:gd name="connsiteY64" fmla="*/ 0 h 1136381"/>
              <a:gd name="connsiteX65" fmla="*/ 491926 w 1844727"/>
              <a:gd name="connsiteY65" fmla="*/ 0 h 1136381"/>
              <a:gd name="connsiteX66" fmla="*/ 553417 w 1844727"/>
              <a:gd name="connsiteY66" fmla="*/ 61491 h 1136381"/>
              <a:gd name="connsiteX67" fmla="*/ 491926 w 1844727"/>
              <a:gd name="connsiteY67" fmla="*/ 122982 h 1136381"/>
              <a:gd name="connsiteX68" fmla="*/ 430435 w 1844727"/>
              <a:gd name="connsiteY68" fmla="*/ 61491 h 1136381"/>
              <a:gd name="connsiteX69" fmla="*/ 491926 w 1844727"/>
              <a:gd name="connsiteY69" fmla="*/ 0 h 1136381"/>
              <a:gd name="connsiteX70" fmla="*/ 61491 w 1844727"/>
              <a:gd name="connsiteY70" fmla="*/ 0 h 1136381"/>
              <a:gd name="connsiteX71" fmla="*/ 122982 w 1844727"/>
              <a:gd name="connsiteY71" fmla="*/ 61491 h 1136381"/>
              <a:gd name="connsiteX72" fmla="*/ 61491 w 1844727"/>
              <a:gd name="connsiteY72" fmla="*/ 122980 h 1136381"/>
              <a:gd name="connsiteX73" fmla="*/ 0 w 1844727"/>
              <a:gd name="connsiteY73" fmla="*/ 61491 h 1136381"/>
              <a:gd name="connsiteX74" fmla="*/ 61491 w 1844727"/>
              <a:gd name="connsiteY74" fmla="*/ 0 h 1136381"/>
            </a:gdLst>
            <a:ahLst/>
            <a:cxnLst/>
            <a:rect l="l" t="t" r="r" b="b"/>
            <a:pathLst>
              <a:path w="1844727" h="1136381">
                <a:moveTo>
                  <a:pt x="1783074" y="1013398"/>
                </a:moveTo>
                <a:cubicBezTo>
                  <a:pt x="1817094" y="1013558"/>
                  <a:pt x="1844565" y="1041029"/>
                  <a:pt x="1844565" y="1074890"/>
                </a:cubicBezTo>
                <a:cubicBezTo>
                  <a:pt x="1844565" y="1108750"/>
                  <a:pt x="1817094" y="1136381"/>
                  <a:pt x="1783074" y="1136381"/>
                </a:cubicBezTo>
                <a:cubicBezTo>
                  <a:pt x="1749213" y="1136381"/>
                  <a:pt x="1721582" y="1108910"/>
                  <a:pt x="1721582" y="1074890"/>
                </a:cubicBezTo>
                <a:cubicBezTo>
                  <a:pt x="1721582" y="1041029"/>
                  <a:pt x="1749054" y="1013398"/>
                  <a:pt x="1783074" y="1013398"/>
                </a:cubicBezTo>
                <a:close/>
                <a:moveTo>
                  <a:pt x="1352797" y="1013398"/>
                </a:moveTo>
                <a:cubicBezTo>
                  <a:pt x="1386658" y="1013558"/>
                  <a:pt x="1414288" y="1041029"/>
                  <a:pt x="1414288" y="1074890"/>
                </a:cubicBezTo>
                <a:cubicBezTo>
                  <a:pt x="1414288" y="1108750"/>
                  <a:pt x="1386817" y="1136381"/>
                  <a:pt x="1352797" y="1136381"/>
                </a:cubicBezTo>
                <a:cubicBezTo>
                  <a:pt x="1318937" y="1136381"/>
                  <a:pt x="1291306" y="1108910"/>
                  <a:pt x="1291306" y="1074890"/>
                </a:cubicBezTo>
                <a:cubicBezTo>
                  <a:pt x="1291306" y="1041029"/>
                  <a:pt x="1318777" y="1013398"/>
                  <a:pt x="1352797" y="1013398"/>
                </a:cubicBezTo>
                <a:close/>
                <a:moveTo>
                  <a:pt x="922362" y="1013398"/>
                </a:moveTo>
                <a:cubicBezTo>
                  <a:pt x="956382" y="1013558"/>
                  <a:pt x="983853" y="1041029"/>
                  <a:pt x="983853" y="1074890"/>
                </a:cubicBezTo>
                <a:cubicBezTo>
                  <a:pt x="983853" y="1108750"/>
                  <a:pt x="956382" y="1136381"/>
                  <a:pt x="922362" y="1136381"/>
                </a:cubicBezTo>
                <a:cubicBezTo>
                  <a:pt x="888502" y="1136381"/>
                  <a:pt x="860871" y="1108910"/>
                  <a:pt x="860871" y="1074890"/>
                </a:cubicBezTo>
                <a:cubicBezTo>
                  <a:pt x="860871" y="1041029"/>
                  <a:pt x="888342" y="1013398"/>
                  <a:pt x="922362" y="1013398"/>
                </a:cubicBezTo>
                <a:close/>
                <a:moveTo>
                  <a:pt x="491926" y="1013398"/>
                </a:moveTo>
                <a:cubicBezTo>
                  <a:pt x="525946" y="1013398"/>
                  <a:pt x="553417" y="1041029"/>
                  <a:pt x="553417" y="1074890"/>
                </a:cubicBezTo>
                <a:cubicBezTo>
                  <a:pt x="553417" y="1108750"/>
                  <a:pt x="525946" y="1136381"/>
                  <a:pt x="491926" y="1136381"/>
                </a:cubicBezTo>
                <a:cubicBezTo>
                  <a:pt x="457906" y="1136381"/>
                  <a:pt x="430435" y="1108910"/>
                  <a:pt x="430435" y="1074890"/>
                </a:cubicBezTo>
                <a:cubicBezTo>
                  <a:pt x="430435" y="1041029"/>
                  <a:pt x="457906" y="1013398"/>
                  <a:pt x="491926" y="1013398"/>
                </a:cubicBezTo>
                <a:close/>
                <a:moveTo>
                  <a:pt x="61491" y="1013398"/>
                </a:moveTo>
                <a:cubicBezTo>
                  <a:pt x="95511" y="1013558"/>
                  <a:pt x="122982" y="1041029"/>
                  <a:pt x="122982" y="1074890"/>
                </a:cubicBezTo>
                <a:cubicBezTo>
                  <a:pt x="122982" y="1108750"/>
                  <a:pt x="95511" y="1136381"/>
                  <a:pt x="61491" y="1136381"/>
                </a:cubicBezTo>
                <a:cubicBezTo>
                  <a:pt x="27631" y="1136381"/>
                  <a:pt x="0" y="1108910"/>
                  <a:pt x="0" y="1074890"/>
                </a:cubicBezTo>
                <a:cubicBezTo>
                  <a:pt x="0" y="1041029"/>
                  <a:pt x="27471" y="1013398"/>
                  <a:pt x="61491" y="1013398"/>
                </a:cubicBezTo>
                <a:close/>
                <a:moveTo>
                  <a:pt x="1783074" y="506779"/>
                </a:moveTo>
                <a:cubicBezTo>
                  <a:pt x="1817094" y="506779"/>
                  <a:pt x="1844565" y="534250"/>
                  <a:pt x="1844565" y="568270"/>
                </a:cubicBezTo>
                <a:cubicBezTo>
                  <a:pt x="1844565" y="602128"/>
                  <a:pt x="1817094" y="629761"/>
                  <a:pt x="1783074" y="629761"/>
                </a:cubicBezTo>
                <a:cubicBezTo>
                  <a:pt x="1749213" y="629761"/>
                  <a:pt x="1721582" y="602290"/>
                  <a:pt x="1721582" y="568270"/>
                </a:cubicBezTo>
                <a:cubicBezTo>
                  <a:pt x="1721582" y="534410"/>
                  <a:pt x="1749054" y="506779"/>
                  <a:pt x="1783074" y="506779"/>
                </a:cubicBezTo>
                <a:close/>
                <a:moveTo>
                  <a:pt x="1352797" y="506779"/>
                </a:moveTo>
                <a:cubicBezTo>
                  <a:pt x="1386658" y="506779"/>
                  <a:pt x="1414288" y="534250"/>
                  <a:pt x="1414288" y="568270"/>
                </a:cubicBezTo>
                <a:cubicBezTo>
                  <a:pt x="1414288" y="602128"/>
                  <a:pt x="1386817" y="629761"/>
                  <a:pt x="1352797" y="629761"/>
                </a:cubicBezTo>
                <a:cubicBezTo>
                  <a:pt x="1318937" y="629761"/>
                  <a:pt x="1291306" y="602290"/>
                  <a:pt x="1291306" y="568270"/>
                </a:cubicBezTo>
                <a:cubicBezTo>
                  <a:pt x="1291306" y="534410"/>
                  <a:pt x="1318777" y="506779"/>
                  <a:pt x="1352797" y="506779"/>
                </a:cubicBezTo>
                <a:close/>
                <a:moveTo>
                  <a:pt x="922362" y="506779"/>
                </a:moveTo>
                <a:cubicBezTo>
                  <a:pt x="956382" y="506779"/>
                  <a:pt x="983853" y="534250"/>
                  <a:pt x="983853" y="568270"/>
                </a:cubicBezTo>
                <a:cubicBezTo>
                  <a:pt x="983853" y="602128"/>
                  <a:pt x="956382" y="629761"/>
                  <a:pt x="922362" y="629761"/>
                </a:cubicBezTo>
                <a:cubicBezTo>
                  <a:pt x="888502" y="629761"/>
                  <a:pt x="860871" y="602290"/>
                  <a:pt x="860871" y="568270"/>
                </a:cubicBezTo>
                <a:cubicBezTo>
                  <a:pt x="860871" y="534410"/>
                  <a:pt x="888342" y="506779"/>
                  <a:pt x="922362" y="506779"/>
                </a:cubicBezTo>
                <a:close/>
                <a:moveTo>
                  <a:pt x="491926" y="506779"/>
                </a:moveTo>
                <a:cubicBezTo>
                  <a:pt x="525946" y="506779"/>
                  <a:pt x="553417" y="534250"/>
                  <a:pt x="553417" y="568270"/>
                </a:cubicBezTo>
                <a:cubicBezTo>
                  <a:pt x="553417" y="602128"/>
                  <a:pt x="525946" y="629761"/>
                  <a:pt x="491926" y="629761"/>
                </a:cubicBezTo>
                <a:cubicBezTo>
                  <a:pt x="457906" y="629761"/>
                  <a:pt x="430435" y="602290"/>
                  <a:pt x="430435" y="568270"/>
                </a:cubicBezTo>
                <a:cubicBezTo>
                  <a:pt x="430435" y="534410"/>
                  <a:pt x="457906" y="506779"/>
                  <a:pt x="491926" y="506779"/>
                </a:cubicBezTo>
                <a:close/>
                <a:moveTo>
                  <a:pt x="61491" y="506779"/>
                </a:moveTo>
                <a:cubicBezTo>
                  <a:pt x="95511" y="506779"/>
                  <a:pt x="122982" y="534250"/>
                  <a:pt x="122982" y="568270"/>
                </a:cubicBezTo>
                <a:cubicBezTo>
                  <a:pt x="122982" y="602128"/>
                  <a:pt x="95511" y="629761"/>
                  <a:pt x="61491" y="629761"/>
                </a:cubicBezTo>
                <a:cubicBezTo>
                  <a:pt x="27631" y="629761"/>
                  <a:pt x="0" y="602290"/>
                  <a:pt x="0" y="568270"/>
                </a:cubicBezTo>
                <a:cubicBezTo>
                  <a:pt x="0" y="534410"/>
                  <a:pt x="27471" y="506779"/>
                  <a:pt x="61491" y="506779"/>
                </a:cubicBezTo>
                <a:close/>
                <a:moveTo>
                  <a:pt x="1783236" y="0"/>
                </a:moveTo>
                <a:cubicBezTo>
                  <a:pt x="1817196" y="0"/>
                  <a:pt x="1844727" y="27531"/>
                  <a:pt x="1844727" y="61491"/>
                </a:cubicBezTo>
                <a:cubicBezTo>
                  <a:pt x="1844727" y="95452"/>
                  <a:pt x="1817196" y="122982"/>
                  <a:pt x="1783236" y="122982"/>
                </a:cubicBezTo>
                <a:cubicBezTo>
                  <a:pt x="1749275" y="122982"/>
                  <a:pt x="1721744" y="95452"/>
                  <a:pt x="1721744" y="61491"/>
                </a:cubicBezTo>
                <a:cubicBezTo>
                  <a:pt x="1721744" y="27531"/>
                  <a:pt x="1749275" y="0"/>
                  <a:pt x="1783236" y="0"/>
                </a:cubicBezTo>
                <a:close/>
                <a:moveTo>
                  <a:pt x="1352800" y="0"/>
                </a:moveTo>
                <a:cubicBezTo>
                  <a:pt x="1386761" y="0"/>
                  <a:pt x="1414291" y="27531"/>
                  <a:pt x="1414291" y="61491"/>
                </a:cubicBezTo>
                <a:cubicBezTo>
                  <a:pt x="1414291" y="95452"/>
                  <a:pt x="1386761" y="122982"/>
                  <a:pt x="1352800" y="122982"/>
                </a:cubicBezTo>
                <a:cubicBezTo>
                  <a:pt x="1318840" y="122982"/>
                  <a:pt x="1291309" y="95452"/>
                  <a:pt x="1291309" y="61491"/>
                </a:cubicBezTo>
                <a:cubicBezTo>
                  <a:pt x="1291309" y="27531"/>
                  <a:pt x="1318840" y="0"/>
                  <a:pt x="1352800" y="0"/>
                </a:cubicBezTo>
                <a:close/>
                <a:moveTo>
                  <a:pt x="922362" y="0"/>
                </a:moveTo>
                <a:cubicBezTo>
                  <a:pt x="956382" y="0"/>
                  <a:pt x="983853" y="27631"/>
                  <a:pt x="983853" y="61491"/>
                </a:cubicBezTo>
                <a:cubicBezTo>
                  <a:pt x="983853" y="95349"/>
                  <a:pt x="956382" y="122980"/>
                  <a:pt x="922362" y="122980"/>
                </a:cubicBezTo>
                <a:cubicBezTo>
                  <a:pt x="888502" y="122980"/>
                  <a:pt x="860871" y="95511"/>
                  <a:pt x="860871" y="61491"/>
                </a:cubicBezTo>
                <a:cubicBezTo>
                  <a:pt x="860871" y="27631"/>
                  <a:pt x="888342" y="0"/>
                  <a:pt x="922362" y="0"/>
                </a:cubicBezTo>
                <a:close/>
                <a:moveTo>
                  <a:pt x="491926" y="0"/>
                </a:moveTo>
                <a:cubicBezTo>
                  <a:pt x="525887" y="0"/>
                  <a:pt x="553417" y="27531"/>
                  <a:pt x="553417" y="61491"/>
                </a:cubicBezTo>
                <a:cubicBezTo>
                  <a:pt x="553417" y="95452"/>
                  <a:pt x="525887" y="122982"/>
                  <a:pt x="491926" y="122982"/>
                </a:cubicBezTo>
                <a:cubicBezTo>
                  <a:pt x="457966" y="122982"/>
                  <a:pt x="430435" y="95452"/>
                  <a:pt x="430435" y="61491"/>
                </a:cubicBezTo>
                <a:cubicBezTo>
                  <a:pt x="430435" y="27531"/>
                  <a:pt x="457966" y="0"/>
                  <a:pt x="491926" y="0"/>
                </a:cubicBezTo>
                <a:close/>
                <a:moveTo>
                  <a:pt x="61491" y="0"/>
                </a:moveTo>
                <a:cubicBezTo>
                  <a:pt x="95511" y="0"/>
                  <a:pt x="122982" y="27631"/>
                  <a:pt x="122982" y="61491"/>
                </a:cubicBezTo>
                <a:cubicBezTo>
                  <a:pt x="122982" y="95349"/>
                  <a:pt x="95511" y="122980"/>
                  <a:pt x="61491" y="122980"/>
                </a:cubicBezTo>
                <a:cubicBezTo>
                  <a:pt x="27631" y="122980"/>
                  <a:pt x="0" y="95511"/>
                  <a:pt x="0" y="61491"/>
                </a:cubicBezTo>
                <a:cubicBezTo>
                  <a:pt x="0" y="27631"/>
                  <a:pt x="27471" y="0"/>
                  <a:pt x="6149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541442" y="1742448"/>
            <a:ext cx="7198631" cy="13525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7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糖尿病性视网膜病变诊断 </a:t>
            </a:r>
            <a:r>
              <a:rPr kumimoji="1" lang="en-US" altLang="zh-CN" sz="47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Times New Roman" panose="02020603050405020304" pitchFamily="18" charset="0"/>
                <a:ea typeface="OPPO Sans 4.0 SemiBold" panose="00000500000000000000" pitchFamily="2" charset="-122"/>
                <a:cs typeface="Times New Roman" panose="02020603050405020304" pitchFamily="18" charset="0"/>
              </a:rPr>
              <a:t>Ⅰ</a:t>
            </a:r>
            <a:endParaRPr kumimoji="1" lang="zh-CN" altLang="en-US" sz="4700" b="1" dirty="0">
              <a:ln w="12700">
                <a:noFill/>
              </a:ln>
              <a:solidFill>
                <a:srgbClr val="0769FF">
                  <a:alpha val="100000"/>
                </a:srgbClr>
              </a:solidFill>
              <a:latin typeface="Times New Roman" panose="02020603050405020304" pitchFamily="18" charset="0"/>
              <a:ea typeface="OPPO Sans 4.0 SemiBold" panose="00000500000000000000" pitchFamily="2" charset="-122"/>
              <a:cs typeface="Times New Roman" panose="02020603050405020304" pitchFamily="18" charset="0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2400" dirty="0">
                <a:latin typeface="OPPO Sans 4.0 SemiBold" panose="00000500000000000000" pitchFamily="2" charset="-122"/>
                <a:ea typeface="OPPO Sans 4.0 SemiBold" panose="00000500000000000000" pitchFamily="2" charset="-122"/>
              </a:rPr>
              <a:t>Diagnosis of Diabetic Retinopathy</a:t>
            </a:r>
            <a:endParaRPr kumimoji="1" lang="zh-CN" altLang="en-US" sz="2400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1450" y="3292475"/>
            <a:ext cx="1689100" cy="27305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1317497" y="4958114"/>
            <a:ext cx="22372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2250944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谌乐俊杰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2250758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林继申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2251941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王成威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4433570" y="1652270"/>
            <a:ext cx="3312160" cy="4710430"/>
          </a:xfrm>
          <a:prstGeom prst="round1Rect">
            <a:avLst>
              <a:gd name="adj" fmla="val 17542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4433650" y="1652200"/>
            <a:ext cx="648000" cy="648000"/>
          </a:xfrm>
          <a:custGeom>
            <a:avLst/>
            <a:gdLst>
              <a:gd name="connsiteX0" fmla="*/ 0 w 4762500"/>
              <a:gd name="connsiteY0" fmla="*/ 4762500 h 4762500"/>
              <a:gd name="connsiteX1" fmla="*/ 4762500 w 4762500"/>
              <a:gd name="connsiteY1" fmla="*/ 0 h 4762500"/>
              <a:gd name="connsiteX2" fmla="*/ 0 w 4762500"/>
              <a:gd name="connsiteY2" fmla="*/ 0 h 4762500"/>
            </a:gdLst>
            <a:ahLst/>
            <a:cxnLst/>
            <a:rect l="l" t="t" r="r" b="b"/>
            <a:pathLst>
              <a:path w="4762500" h="4762500">
                <a:moveTo>
                  <a:pt x="0" y="4762500"/>
                </a:moveTo>
                <a:cubicBezTo>
                  <a:pt x="2630234" y="4762500"/>
                  <a:pt x="4762500" y="2630234"/>
                  <a:pt x="47625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8206740" y="1652270"/>
            <a:ext cx="3312160" cy="4710430"/>
          </a:xfrm>
          <a:prstGeom prst="round1Rect">
            <a:avLst>
              <a:gd name="adj" fmla="val 1754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8206900" y="1652200"/>
            <a:ext cx="648000" cy="648000"/>
          </a:xfrm>
          <a:custGeom>
            <a:avLst/>
            <a:gdLst>
              <a:gd name="connsiteX0" fmla="*/ 0 w 4762500"/>
              <a:gd name="connsiteY0" fmla="*/ 4762500 h 4762500"/>
              <a:gd name="connsiteX1" fmla="*/ 4762500 w 4762500"/>
              <a:gd name="connsiteY1" fmla="*/ 0 h 4762500"/>
              <a:gd name="connsiteX2" fmla="*/ 0 w 4762500"/>
              <a:gd name="connsiteY2" fmla="*/ 0 h 4762500"/>
            </a:gdLst>
            <a:ahLst/>
            <a:cxnLst/>
            <a:rect l="l" t="t" r="r" b="b"/>
            <a:pathLst>
              <a:path w="4762500" h="4762500">
                <a:moveTo>
                  <a:pt x="0" y="4762500"/>
                </a:moveTo>
                <a:cubicBezTo>
                  <a:pt x="2630234" y="4762500"/>
                  <a:pt x="4762500" y="2630234"/>
                  <a:pt x="47625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660400" y="1652270"/>
            <a:ext cx="3312160" cy="4710430"/>
          </a:xfrm>
          <a:prstGeom prst="round1Rect">
            <a:avLst>
              <a:gd name="adj" fmla="val 17542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660400" y="1652200"/>
            <a:ext cx="648000" cy="648000"/>
          </a:xfrm>
          <a:custGeom>
            <a:avLst/>
            <a:gdLst>
              <a:gd name="connsiteX0" fmla="*/ 0 w 4762500"/>
              <a:gd name="connsiteY0" fmla="*/ 4762500 h 4762500"/>
              <a:gd name="connsiteX1" fmla="*/ 4762500 w 4762500"/>
              <a:gd name="connsiteY1" fmla="*/ 0 h 4762500"/>
              <a:gd name="connsiteX2" fmla="*/ 0 w 4762500"/>
              <a:gd name="connsiteY2" fmla="*/ 0 h 4762500"/>
            </a:gdLst>
            <a:ahLst/>
            <a:cxnLst/>
            <a:rect l="l" t="t" r="r" b="b"/>
            <a:pathLst>
              <a:path w="4762500" h="4762500">
                <a:moveTo>
                  <a:pt x="0" y="4762500"/>
                </a:moveTo>
                <a:cubicBezTo>
                  <a:pt x="2630234" y="4762500"/>
                  <a:pt x="4762500" y="2630234"/>
                  <a:pt x="47625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71743" y="1747938"/>
            <a:ext cx="504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L" panose="00020600040101010101" charset="-122"/>
              </a:rPr>
              <a:t>01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1920400" y="2016676"/>
            <a:ext cx="792000" cy="7920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2118400" y="2242962"/>
            <a:ext cx="396000" cy="33942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4444992" y="1747938"/>
            <a:ext cx="504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L" panose="00020600040101010101" charset="-122"/>
              </a:rPr>
              <a:t>02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5693650" y="2016676"/>
            <a:ext cx="792000" cy="7920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5891650" y="2242962"/>
            <a:ext cx="396000" cy="33942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8218243" y="1747938"/>
            <a:ext cx="504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L" panose="00020600040101010101" charset="-122"/>
              </a:rPr>
              <a:t>03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9466900" y="2016676"/>
            <a:ext cx="792000" cy="792000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flat">
            <a:noFill/>
            <a:prstDash val="solid"/>
            <a:miter/>
          </a:ln>
          <a:effectLst>
            <a:outerShdw blurRad="317500" dist="1270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9664900" y="2242962"/>
            <a:ext cx="396000" cy="33942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876400" y="3060362"/>
            <a:ext cx="288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病变分级与治疗建议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876400" y="3593401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根据病变分级结果，生成初步的治疗建议，并在交互系统中展示，辅助医生决策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系统结合病变分级和医学知识，生成个性化的治疗建议，为医生提供参考，减少人为因素对治疗决策的影响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4649650" y="3060362"/>
            <a:ext cx="288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治疗效果评估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4649650" y="3593401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系统可对治疗后的图像进行分析，评估治疗效果，为医生调整治疗方案提供参考，进一步推动早期治疗精准化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通过对比治疗前后的图像，AI系统可量化病变变化，帮助医生判断治疗是否有效，及时调整治疗策略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8422900" y="3060362"/>
            <a:ext cx="2880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治疗方案优化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8422900" y="3593401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根据治疗效果评估结果，进一步优化治疗方案，提高治疗的科学性和针对性，为患者提供更好的治疗效果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系统可根据治疗效果评估结果，为医生提供调整治疗方案的建议，帮助医生制定更有效的治疗策略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治疗方案生成</a:t>
            </a:r>
            <a:endParaRPr kumimoji="1" lang="en-US" altLang="zh-CN" sz="3200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Source Han Sans CN Bold" panose="020B0800000000000000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61D884A2-D1FD-4472-9F32-BFCD4C658116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0" y="4510936"/>
            <a:ext cx="12192000" cy="2347064"/>
          </a:xfrm>
          <a:custGeom>
            <a:avLst/>
            <a:gdLst>
              <a:gd name="connsiteX0" fmla="*/ 0 w 12192000"/>
              <a:gd name="connsiteY0" fmla="*/ 0 h 2347064"/>
              <a:gd name="connsiteX1" fmla="*/ 636231 w 12192000"/>
              <a:gd name="connsiteY1" fmla="*/ 714139 h 2347064"/>
              <a:gd name="connsiteX2" fmla="*/ 11555769 w 12192000"/>
              <a:gd name="connsiteY2" fmla="*/ 714139 h 2347064"/>
              <a:gd name="connsiteX3" fmla="*/ 12192000 w 12192000"/>
              <a:gd name="connsiteY3" fmla="*/ 0 h 2347064"/>
              <a:gd name="connsiteX4" fmla="*/ 12192000 w 12192000"/>
              <a:gd name="connsiteY4" fmla="*/ 714139 h 2347064"/>
              <a:gd name="connsiteX5" fmla="*/ 12192000 w 12192000"/>
              <a:gd name="connsiteY5" fmla="*/ 759433 h 2347064"/>
              <a:gd name="connsiteX6" fmla="*/ 12192000 w 12192000"/>
              <a:gd name="connsiteY6" fmla="*/ 1534149 h 2347064"/>
              <a:gd name="connsiteX7" fmla="*/ 12192000 w 12192000"/>
              <a:gd name="connsiteY7" fmla="*/ 1636777 h 2347064"/>
              <a:gd name="connsiteX8" fmla="*/ 12192000 w 12192000"/>
              <a:gd name="connsiteY8" fmla="*/ 2347064 h 2347064"/>
              <a:gd name="connsiteX9" fmla="*/ 0 w 12192000"/>
              <a:gd name="connsiteY9" fmla="*/ 2347064 h 2347064"/>
              <a:gd name="connsiteX10" fmla="*/ 0 w 12192000"/>
              <a:gd name="connsiteY10" fmla="*/ 1636777 h 2347064"/>
              <a:gd name="connsiteX11" fmla="*/ 0 w 12192000"/>
              <a:gd name="connsiteY11" fmla="*/ 1534149 h 2347064"/>
              <a:gd name="connsiteX12" fmla="*/ 0 w 12192000"/>
              <a:gd name="connsiteY12" fmla="*/ 714139 h 2347064"/>
            </a:gdLst>
            <a:ahLst/>
            <a:cxnLst/>
            <a:rect l="l" t="t" r="r" b="b"/>
            <a:pathLst>
              <a:path w="12192000" h="2347064">
                <a:moveTo>
                  <a:pt x="0" y="0"/>
                </a:moveTo>
                <a:lnTo>
                  <a:pt x="636231" y="714139"/>
                </a:lnTo>
                <a:lnTo>
                  <a:pt x="11555769" y="714139"/>
                </a:lnTo>
                <a:lnTo>
                  <a:pt x="12192000" y="0"/>
                </a:lnTo>
                <a:lnTo>
                  <a:pt x="12192000" y="714139"/>
                </a:lnTo>
                <a:lnTo>
                  <a:pt x="12192000" y="759433"/>
                </a:lnTo>
                <a:lnTo>
                  <a:pt x="12192000" y="1534149"/>
                </a:lnTo>
                <a:lnTo>
                  <a:pt x="12192000" y="1636777"/>
                </a:lnTo>
                <a:lnTo>
                  <a:pt x="12192000" y="2347064"/>
                </a:lnTo>
                <a:lnTo>
                  <a:pt x="0" y="2347064"/>
                </a:lnTo>
                <a:lnTo>
                  <a:pt x="0" y="1636777"/>
                </a:lnTo>
                <a:lnTo>
                  <a:pt x="0" y="1534149"/>
                </a:lnTo>
                <a:lnTo>
                  <a:pt x="0" y="714139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857728" y="2036941"/>
            <a:ext cx="3274199" cy="3936810"/>
          </a:xfrm>
          <a:prstGeom prst="snip1Rect">
            <a:avLst>
              <a:gd name="adj" fmla="val 15301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42900" dist="139700" algn="l" rotWithShape="0">
              <a:schemeClr val="accent2">
                <a:lumMod val="50000"/>
                <a:alpha val="1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2685971" y="1446123"/>
            <a:ext cx="2367502" cy="18417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8100" dirty="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01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892813" y="2041195"/>
            <a:ext cx="3228973" cy="3652471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42900" dist="139700" algn="l" rotWithShape="0">
              <a:schemeClr val="accent2">
                <a:lumMod val="50000"/>
                <a:alpha val="1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1067299" y="2652623"/>
            <a:ext cx="2618489" cy="9146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 b="1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模型部署</a:t>
            </a:r>
            <a:endParaRPr kumimoji="1" lang="zh-CN" altLang="en-US" sz="2400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1067299" y="3641166"/>
            <a:ext cx="2880000" cy="159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75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将优化后的模型部署到边缘设备（如智能手机）上，实现随时随地的实时筛查</a:t>
            </a:r>
            <a:r>
              <a:rPr kumimoji="1" lang="en-US" altLang="zh-CN" sz="1175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175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175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边缘设备部署可减少对云端服务器的依赖，降低网络延迟，提高系统的实时性和响应速度</a:t>
            </a:r>
            <a:r>
              <a:rPr kumimoji="1" lang="en-US" altLang="zh-CN" sz="1175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4465190" y="2036941"/>
            <a:ext cx="3274199" cy="3936810"/>
          </a:xfrm>
          <a:prstGeom prst="snip1Rect">
            <a:avLst>
              <a:gd name="adj" fmla="val 15301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42900" dist="139700" algn="l" rotWithShape="0">
              <a:schemeClr val="accent2">
                <a:lumMod val="50000"/>
                <a:alpha val="1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6267371" y="1446123"/>
            <a:ext cx="2367502" cy="18417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8100" dirty="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02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4500275" y="2041195"/>
            <a:ext cx="3228973" cy="3652471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42900" dist="139700" algn="l" rotWithShape="0">
              <a:schemeClr val="accent2">
                <a:lumMod val="50000"/>
                <a:alpha val="1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4674761" y="2652623"/>
            <a:ext cx="2618489" cy="9146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 b="1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移动端应用开发</a:t>
            </a:r>
            <a:endParaRPr kumimoji="1" lang="zh-CN" altLang="en-US" sz="2400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4674761" y="3641165"/>
            <a:ext cx="2880000" cy="159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75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开发移动端应用，支持用户通过手机进行眼底图像的拍摄和实时分析，提高筛查的便捷性</a:t>
            </a:r>
            <a:r>
              <a:rPr kumimoji="1" lang="en-US" altLang="zh-CN" sz="1175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175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175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移动端应用界面简洁易用，实时反馈分析结果，方便用户随时随地进行DR筛查，提高筛查覆盖率</a:t>
            </a:r>
            <a:r>
              <a:rPr kumimoji="1" lang="en-US" altLang="zh-CN" sz="1175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8072651" y="2036941"/>
            <a:ext cx="3274199" cy="3936810"/>
          </a:xfrm>
          <a:prstGeom prst="snip1Rect">
            <a:avLst>
              <a:gd name="adj" fmla="val 15301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42900" dist="139700" algn="l" rotWithShape="0">
              <a:schemeClr val="accent2">
                <a:lumMod val="50000"/>
                <a:alpha val="1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9975771" y="1446123"/>
            <a:ext cx="2367502" cy="18417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8100" dirty="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03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8107736" y="2041195"/>
            <a:ext cx="3228973" cy="3652471"/>
          </a:xfrm>
          <a:prstGeom prst="snip1Rect">
            <a:avLst>
              <a:gd name="adj" fmla="val 50000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42900" dist="139700" algn="l" rotWithShape="0">
              <a:schemeClr val="accent2">
                <a:lumMod val="50000"/>
                <a:alpha val="11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8282222" y="2652623"/>
            <a:ext cx="2618489" cy="9146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2000" b="1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性能优化</a:t>
            </a:r>
            <a:endParaRPr kumimoji="1" lang="zh-CN" altLang="en-US" sz="2400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5"/>
            </p:custDataLst>
          </p:nvPr>
        </p:nvSpPr>
        <p:spPr>
          <a:xfrm>
            <a:off x="8282222" y="3641165"/>
            <a:ext cx="2880000" cy="159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75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测试模型在边缘设备上的推理速度和准确率，进一步优化模型性能，确保实时性</a:t>
            </a:r>
            <a:r>
              <a:rPr kumimoji="1" lang="en-US" altLang="zh-CN" sz="1175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175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175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通过优化算法和硬件适配，提高模型在边缘设备上的运行效率，降低功耗，提升用户体验</a:t>
            </a:r>
            <a:r>
              <a:rPr kumimoji="1" lang="en-US" altLang="zh-CN" sz="1175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边缘设备部署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E88FF113-0B8E-4F39-9F07-6A0F96E4DB3B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200162" y="658790"/>
            <a:ext cx="8991838" cy="6199210"/>
          </a:xfrm>
          <a:custGeom>
            <a:avLst/>
            <a:gdLst>
              <a:gd name="connsiteX0" fmla="*/ 8991838 w 8991838"/>
              <a:gd name="connsiteY0" fmla="*/ 0 h 6199210"/>
              <a:gd name="connsiteX1" fmla="*/ 8991838 w 8991838"/>
              <a:gd name="connsiteY1" fmla="*/ 6199210 h 6199210"/>
              <a:gd name="connsiteX2" fmla="*/ 0 w 8991838"/>
              <a:gd name="connsiteY2" fmla="*/ 6199210 h 6199210"/>
              <a:gd name="connsiteX3" fmla="*/ 150053 w 8991838"/>
              <a:gd name="connsiteY3" fmla="*/ 5928560 h 6199210"/>
              <a:gd name="connsiteX4" fmla="*/ 8705787 w 8991838"/>
              <a:gd name="connsiteY4" fmla="*/ 38524 h 6199210"/>
            </a:gdLst>
            <a:ahLst/>
            <a:cxnLst/>
            <a:rect l="l" t="t" r="r" b="b"/>
            <a:pathLst>
              <a:path w="8991838" h="6199210">
                <a:moveTo>
                  <a:pt x="8991838" y="0"/>
                </a:moveTo>
                <a:lnTo>
                  <a:pt x="8991838" y="6199210"/>
                </a:lnTo>
                <a:lnTo>
                  <a:pt x="0" y="6199210"/>
                </a:lnTo>
                <a:lnTo>
                  <a:pt x="150053" y="5928560"/>
                </a:lnTo>
                <a:cubicBezTo>
                  <a:pt x="2647386" y="1569992"/>
                  <a:pt x="6513238" y="364952"/>
                  <a:pt x="8705787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962640" y="3082532"/>
            <a:ext cx="3716662" cy="6950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进度规划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368503" y="651777"/>
            <a:ext cx="6823497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907644" y="4674844"/>
            <a:ext cx="2474556" cy="1524366"/>
          </a:xfrm>
          <a:custGeom>
            <a:avLst/>
            <a:gdLst>
              <a:gd name="connsiteX0" fmla="*/ 2391853 w 2474556"/>
              <a:gd name="connsiteY0" fmla="*/ 1359394 h 1524366"/>
              <a:gd name="connsiteX1" fmla="*/ 2474338 w 2474556"/>
              <a:gd name="connsiteY1" fmla="*/ 1441880 h 1524366"/>
              <a:gd name="connsiteX2" fmla="*/ 2391853 w 2474556"/>
              <a:gd name="connsiteY2" fmla="*/ 1524366 h 1524366"/>
              <a:gd name="connsiteX3" fmla="*/ 2309367 w 2474556"/>
              <a:gd name="connsiteY3" fmla="*/ 1441880 h 1524366"/>
              <a:gd name="connsiteX4" fmla="*/ 2391853 w 2474556"/>
              <a:gd name="connsiteY4" fmla="*/ 1359394 h 1524366"/>
              <a:gd name="connsiteX5" fmla="*/ 1814671 w 2474556"/>
              <a:gd name="connsiteY5" fmla="*/ 1359394 h 1524366"/>
              <a:gd name="connsiteX6" fmla="*/ 1897156 w 2474556"/>
              <a:gd name="connsiteY6" fmla="*/ 1441880 h 1524366"/>
              <a:gd name="connsiteX7" fmla="*/ 1814671 w 2474556"/>
              <a:gd name="connsiteY7" fmla="*/ 1524366 h 1524366"/>
              <a:gd name="connsiteX8" fmla="*/ 1732186 w 2474556"/>
              <a:gd name="connsiteY8" fmla="*/ 1441880 h 1524366"/>
              <a:gd name="connsiteX9" fmla="*/ 1814671 w 2474556"/>
              <a:gd name="connsiteY9" fmla="*/ 1359394 h 1524366"/>
              <a:gd name="connsiteX10" fmla="*/ 1237275 w 2474556"/>
              <a:gd name="connsiteY10" fmla="*/ 1359394 h 1524366"/>
              <a:gd name="connsiteX11" fmla="*/ 1319760 w 2474556"/>
              <a:gd name="connsiteY11" fmla="*/ 1441880 h 1524366"/>
              <a:gd name="connsiteX12" fmla="*/ 1237275 w 2474556"/>
              <a:gd name="connsiteY12" fmla="*/ 1524366 h 1524366"/>
              <a:gd name="connsiteX13" fmla="*/ 1154790 w 2474556"/>
              <a:gd name="connsiteY13" fmla="*/ 1441880 h 1524366"/>
              <a:gd name="connsiteX14" fmla="*/ 1237275 w 2474556"/>
              <a:gd name="connsiteY14" fmla="*/ 1359394 h 1524366"/>
              <a:gd name="connsiteX15" fmla="*/ 659880 w 2474556"/>
              <a:gd name="connsiteY15" fmla="*/ 1359394 h 1524366"/>
              <a:gd name="connsiteX16" fmla="*/ 742365 w 2474556"/>
              <a:gd name="connsiteY16" fmla="*/ 1441880 h 1524366"/>
              <a:gd name="connsiteX17" fmla="*/ 659880 w 2474556"/>
              <a:gd name="connsiteY17" fmla="*/ 1524366 h 1524366"/>
              <a:gd name="connsiteX18" fmla="*/ 577395 w 2474556"/>
              <a:gd name="connsiteY18" fmla="*/ 1441880 h 1524366"/>
              <a:gd name="connsiteX19" fmla="*/ 659880 w 2474556"/>
              <a:gd name="connsiteY19" fmla="*/ 1359394 h 1524366"/>
              <a:gd name="connsiteX20" fmla="*/ 82485 w 2474556"/>
              <a:gd name="connsiteY20" fmla="*/ 1359394 h 1524366"/>
              <a:gd name="connsiteX21" fmla="*/ 164970 w 2474556"/>
              <a:gd name="connsiteY21" fmla="*/ 1441880 h 1524366"/>
              <a:gd name="connsiteX22" fmla="*/ 82485 w 2474556"/>
              <a:gd name="connsiteY22" fmla="*/ 1524366 h 1524366"/>
              <a:gd name="connsiteX23" fmla="*/ 0 w 2474556"/>
              <a:gd name="connsiteY23" fmla="*/ 1441880 h 1524366"/>
              <a:gd name="connsiteX24" fmla="*/ 82485 w 2474556"/>
              <a:gd name="connsiteY24" fmla="*/ 1359394 h 1524366"/>
              <a:gd name="connsiteX25" fmla="*/ 2391853 w 2474556"/>
              <a:gd name="connsiteY25" fmla="*/ 679804 h 1524366"/>
              <a:gd name="connsiteX26" fmla="*/ 2474338 w 2474556"/>
              <a:gd name="connsiteY26" fmla="*/ 762290 h 1524366"/>
              <a:gd name="connsiteX27" fmla="*/ 2391853 w 2474556"/>
              <a:gd name="connsiteY27" fmla="*/ 844775 h 1524366"/>
              <a:gd name="connsiteX28" fmla="*/ 2309367 w 2474556"/>
              <a:gd name="connsiteY28" fmla="*/ 762290 h 1524366"/>
              <a:gd name="connsiteX29" fmla="*/ 2391853 w 2474556"/>
              <a:gd name="connsiteY29" fmla="*/ 679804 h 1524366"/>
              <a:gd name="connsiteX30" fmla="*/ 1814671 w 2474556"/>
              <a:gd name="connsiteY30" fmla="*/ 679804 h 1524366"/>
              <a:gd name="connsiteX31" fmla="*/ 1897156 w 2474556"/>
              <a:gd name="connsiteY31" fmla="*/ 762290 h 1524366"/>
              <a:gd name="connsiteX32" fmla="*/ 1814671 w 2474556"/>
              <a:gd name="connsiteY32" fmla="*/ 844775 h 1524366"/>
              <a:gd name="connsiteX33" fmla="*/ 1732186 w 2474556"/>
              <a:gd name="connsiteY33" fmla="*/ 762290 h 1524366"/>
              <a:gd name="connsiteX34" fmla="*/ 1814671 w 2474556"/>
              <a:gd name="connsiteY34" fmla="*/ 679804 h 1524366"/>
              <a:gd name="connsiteX35" fmla="*/ 1237275 w 2474556"/>
              <a:gd name="connsiteY35" fmla="*/ 679804 h 1524366"/>
              <a:gd name="connsiteX36" fmla="*/ 1319760 w 2474556"/>
              <a:gd name="connsiteY36" fmla="*/ 762290 h 1524366"/>
              <a:gd name="connsiteX37" fmla="*/ 1237275 w 2474556"/>
              <a:gd name="connsiteY37" fmla="*/ 844775 h 1524366"/>
              <a:gd name="connsiteX38" fmla="*/ 1154790 w 2474556"/>
              <a:gd name="connsiteY38" fmla="*/ 762290 h 1524366"/>
              <a:gd name="connsiteX39" fmla="*/ 1237275 w 2474556"/>
              <a:gd name="connsiteY39" fmla="*/ 679804 h 1524366"/>
              <a:gd name="connsiteX40" fmla="*/ 659880 w 2474556"/>
              <a:gd name="connsiteY40" fmla="*/ 679804 h 1524366"/>
              <a:gd name="connsiteX41" fmla="*/ 742365 w 2474556"/>
              <a:gd name="connsiteY41" fmla="*/ 762290 h 1524366"/>
              <a:gd name="connsiteX42" fmla="*/ 659880 w 2474556"/>
              <a:gd name="connsiteY42" fmla="*/ 844775 h 1524366"/>
              <a:gd name="connsiteX43" fmla="*/ 577395 w 2474556"/>
              <a:gd name="connsiteY43" fmla="*/ 762290 h 1524366"/>
              <a:gd name="connsiteX44" fmla="*/ 659880 w 2474556"/>
              <a:gd name="connsiteY44" fmla="*/ 679804 h 1524366"/>
              <a:gd name="connsiteX45" fmla="*/ 82485 w 2474556"/>
              <a:gd name="connsiteY45" fmla="*/ 679804 h 1524366"/>
              <a:gd name="connsiteX46" fmla="*/ 164970 w 2474556"/>
              <a:gd name="connsiteY46" fmla="*/ 762290 h 1524366"/>
              <a:gd name="connsiteX47" fmla="*/ 82485 w 2474556"/>
              <a:gd name="connsiteY47" fmla="*/ 844775 h 1524366"/>
              <a:gd name="connsiteX48" fmla="*/ 0 w 2474556"/>
              <a:gd name="connsiteY48" fmla="*/ 762290 h 1524366"/>
              <a:gd name="connsiteX49" fmla="*/ 82485 w 2474556"/>
              <a:gd name="connsiteY49" fmla="*/ 679804 h 1524366"/>
              <a:gd name="connsiteX50" fmla="*/ 2392071 w 2474556"/>
              <a:gd name="connsiteY50" fmla="*/ 0 h 1524366"/>
              <a:gd name="connsiteX51" fmla="*/ 2474556 w 2474556"/>
              <a:gd name="connsiteY51" fmla="*/ 82486 h 1524366"/>
              <a:gd name="connsiteX52" fmla="*/ 2392071 w 2474556"/>
              <a:gd name="connsiteY52" fmla="*/ 164971 h 1524366"/>
              <a:gd name="connsiteX53" fmla="*/ 2309585 w 2474556"/>
              <a:gd name="connsiteY53" fmla="*/ 82486 h 1524366"/>
              <a:gd name="connsiteX54" fmla="*/ 2392071 w 2474556"/>
              <a:gd name="connsiteY54" fmla="*/ 0 h 1524366"/>
              <a:gd name="connsiteX55" fmla="*/ 1814674 w 2474556"/>
              <a:gd name="connsiteY55" fmla="*/ 0 h 1524366"/>
              <a:gd name="connsiteX56" fmla="*/ 1897159 w 2474556"/>
              <a:gd name="connsiteY56" fmla="*/ 82486 h 1524366"/>
              <a:gd name="connsiteX57" fmla="*/ 1814674 w 2474556"/>
              <a:gd name="connsiteY57" fmla="*/ 164971 h 1524366"/>
              <a:gd name="connsiteX58" fmla="*/ 1732189 w 2474556"/>
              <a:gd name="connsiteY58" fmla="*/ 82486 h 1524366"/>
              <a:gd name="connsiteX59" fmla="*/ 1814674 w 2474556"/>
              <a:gd name="connsiteY59" fmla="*/ 0 h 1524366"/>
              <a:gd name="connsiteX60" fmla="*/ 1237275 w 2474556"/>
              <a:gd name="connsiteY60" fmla="*/ 0 h 1524366"/>
              <a:gd name="connsiteX61" fmla="*/ 1319760 w 2474556"/>
              <a:gd name="connsiteY61" fmla="*/ 82486 h 1524366"/>
              <a:gd name="connsiteX62" fmla="*/ 1237275 w 2474556"/>
              <a:gd name="connsiteY62" fmla="*/ 164968 h 1524366"/>
              <a:gd name="connsiteX63" fmla="*/ 1154790 w 2474556"/>
              <a:gd name="connsiteY63" fmla="*/ 82486 h 1524366"/>
              <a:gd name="connsiteX64" fmla="*/ 1237275 w 2474556"/>
              <a:gd name="connsiteY64" fmla="*/ 0 h 1524366"/>
              <a:gd name="connsiteX65" fmla="*/ 659880 w 2474556"/>
              <a:gd name="connsiteY65" fmla="*/ 0 h 1524366"/>
              <a:gd name="connsiteX66" fmla="*/ 742365 w 2474556"/>
              <a:gd name="connsiteY66" fmla="*/ 82486 h 1524366"/>
              <a:gd name="connsiteX67" fmla="*/ 659880 w 2474556"/>
              <a:gd name="connsiteY67" fmla="*/ 164971 h 1524366"/>
              <a:gd name="connsiteX68" fmla="*/ 577395 w 2474556"/>
              <a:gd name="connsiteY68" fmla="*/ 82486 h 1524366"/>
              <a:gd name="connsiteX69" fmla="*/ 659880 w 2474556"/>
              <a:gd name="connsiteY69" fmla="*/ 0 h 1524366"/>
              <a:gd name="connsiteX70" fmla="*/ 82485 w 2474556"/>
              <a:gd name="connsiteY70" fmla="*/ 0 h 1524366"/>
              <a:gd name="connsiteX71" fmla="*/ 164970 w 2474556"/>
              <a:gd name="connsiteY71" fmla="*/ 82486 h 1524366"/>
              <a:gd name="connsiteX72" fmla="*/ 82485 w 2474556"/>
              <a:gd name="connsiteY72" fmla="*/ 164968 h 1524366"/>
              <a:gd name="connsiteX73" fmla="*/ 0 w 2474556"/>
              <a:gd name="connsiteY73" fmla="*/ 82486 h 1524366"/>
              <a:gd name="connsiteX74" fmla="*/ 82485 w 2474556"/>
              <a:gd name="connsiteY74" fmla="*/ 0 h 1524366"/>
            </a:gdLst>
            <a:ahLst/>
            <a:cxnLst/>
            <a:rect l="l" t="t" r="r" b="b"/>
            <a:pathLst>
              <a:path w="2474556" h="1524366">
                <a:moveTo>
                  <a:pt x="2391853" y="1359394"/>
                </a:moveTo>
                <a:cubicBezTo>
                  <a:pt x="2437488" y="1359608"/>
                  <a:pt x="2474338" y="1396459"/>
                  <a:pt x="2474338" y="1441880"/>
                </a:cubicBezTo>
                <a:cubicBezTo>
                  <a:pt x="2474338" y="1487301"/>
                  <a:pt x="2437488" y="1524366"/>
                  <a:pt x="2391853" y="1524366"/>
                </a:cubicBezTo>
                <a:cubicBezTo>
                  <a:pt x="2346432" y="1524366"/>
                  <a:pt x="2309367" y="1487515"/>
                  <a:pt x="2309367" y="1441880"/>
                </a:cubicBezTo>
                <a:cubicBezTo>
                  <a:pt x="2309367" y="1396459"/>
                  <a:pt x="2346218" y="1359394"/>
                  <a:pt x="2391853" y="1359394"/>
                </a:cubicBezTo>
                <a:close/>
                <a:moveTo>
                  <a:pt x="1814671" y="1359394"/>
                </a:moveTo>
                <a:cubicBezTo>
                  <a:pt x="1860092" y="1359608"/>
                  <a:pt x="1897156" y="1396459"/>
                  <a:pt x="1897156" y="1441880"/>
                </a:cubicBezTo>
                <a:cubicBezTo>
                  <a:pt x="1897156" y="1487301"/>
                  <a:pt x="1860306" y="1524366"/>
                  <a:pt x="1814671" y="1524366"/>
                </a:cubicBezTo>
                <a:cubicBezTo>
                  <a:pt x="1769250" y="1524366"/>
                  <a:pt x="1732186" y="1487515"/>
                  <a:pt x="1732186" y="1441880"/>
                </a:cubicBezTo>
                <a:cubicBezTo>
                  <a:pt x="1732186" y="1396459"/>
                  <a:pt x="1769036" y="1359394"/>
                  <a:pt x="1814671" y="1359394"/>
                </a:cubicBezTo>
                <a:close/>
                <a:moveTo>
                  <a:pt x="1237275" y="1359394"/>
                </a:moveTo>
                <a:cubicBezTo>
                  <a:pt x="1282910" y="1359608"/>
                  <a:pt x="1319760" y="1396459"/>
                  <a:pt x="1319760" y="1441880"/>
                </a:cubicBezTo>
                <a:cubicBezTo>
                  <a:pt x="1319760" y="1487301"/>
                  <a:pt x="1282910" y="1524366"/>
                  <a:pt x="1237275" y="1524366"/>
                </a:cubicBezTo>
                <a:cubicBezTo>
                  <a:pt x="1191854" y="1524366"/>
                  <a:pt x="1154790" y="1487515"/>
                  <a:pt x="1154790" y="1441880"/>
                </a:cubicBezTo>
                <a:cubicBezTo>
                  <a:pt x="1154790" y="1396459"/>
                  <a:pt x="1191640" y="1359394"/>
                  <a:pt x="1237275" y="1359394"/>
                </a:cubicBezTo>
                <a:close/>
                <a:moveTo>
                  <a:pt x="659880" y="1359394"/>
                </a:moveTo>
                <a:cubicBezTo>
                  <a:pt x="705515" y="1359394"/>
                  <a:pt x="742365" y="1396459"/>
                  <a:pt x="742365" y="1441880"/>
                </a:cubicBezTo>
                <a:cubicBezTo>
                  <a:pt x="742365" y="1487301"/>
                  <a:pt x="705515" y="1524366"/>
                  <a:pt x="659880" y="1524366"/>
                </a:cubicBezTo>
                <a:cubicBezTo>
                  <a:pt x="614245" y="1524366"/>
                  <a:pt x="577395" y="1487515"/>
                  <a:pt x="577395" y="1441880"/>
                </a:cubicBezTo>
                <a:cubicBezTo>
                  <a:pt x="577395" y="1396459"/>
                  <a:pt x="614245" y="1359394"/>
                  <a:pt x="659880" y="1359394"/>
                </a:cubicBezTo>
                <a:close/>
                <a:moveTo>
                  <a:pt x="82485" y="1359394"/>
                </a:moveTo>
                <a:cubicBezTo>
                  <a:pt x="128120" y="1359608"/>
                  <a:pt x="164970" y="1396459"/>
                  <a:pt x="164970" y="1441880"/>
                </a:cubicBezTo>
                <a:cubicBezTo>
                  <a:pt x="164970" y="1487301"/>
                  <a:pt x="128120" y="1524366"/>
                  <a:pt x="82485" y="1524366"/>
                </a:cubicBezTo>
                <a:cubicBezTo>
                  <a:pt x="37064" y="1524366"/>
                  <a:pt x="0" y="1487515"/>
                  <a:pt x="0" y="1441880"/>
                </a:cubicBezTo>
                <a:cubicBezTo>
                  <a:pt x="0" y="1396459"/>
                  <a:pt x="36850" y="1359394"/>
                  <a:pt x="82485" y="1359394"/>
                </a:cubicBezTo>
                <a:close/>
                <a:moveTo>
                  <a:pt x="2391853" y="679804"/>
                </a:moveTo>
                <a:cubicBezTo>
                  <a:pt x="2437488" y="679804"/>
                  <a:pt x="2474338" y="716654"/>
                  <a:pt x="2474338" y="762290"/>
                </a:cubicBezTo>
                <a:cubicBezTo>
                  <a:pt x="2474338" y="807707"/>
                  <a:pt x="2437488" y="844775"/>
                  <a:pt x="2391853" y="844775"/>
                </a:cubicBezTo>
                <a:cubicBezTo>
                  <a:pt x="2346432" y="844775"/>
                  <a:pt x="2309367" y="807925"/>
                  <a:pt x="2309367" y="762290"/>
                </a:cubicBezTo>
                <a:cubicBezTo>
                  <a:pt x="2309367" y="716868"/>
                  <a:pt x="2346218" y="679804"/>
                  <a:pt x="2391853" y="679804"/>
                </a:cubicBezTo>
                <a:close/>
                <a:moveTo>
                  <a:pt x="1814671" y="679804"/>
                </a:moveTo>
                <a:cubicBezTo>
                  <a:pt x="1860092" y="679804"/>
                  <a:pt x="1897156" y="716654"/>
                  <a:pt x="1897156" y="762290"/>
                </a:cubicBezTo>
                <a:cubicBezTo>
                  <a:pt x="1897156" y="807707"/>
                  <a:pt x="1860306" y="844775"/>
                  <a:pt x="1814671" y="844775"/>
                </a:cubicBezTo>
                <a:cubicBezTo>
                  <a:pt x="1769250" y="844775"/>
                  <a:pt x="1732186" y="807925"/>
                  <a:pt x="1732186" y="762290"/>
                </a:cubicBezTo>
                <a:cubicBezTo>
                  <a:pt x="1732186" y="716868"/>
                  <a:pt x="1769036" y="679804"/>
                  <a:pt x="1814671" y="679804"/>
                </a:cubicBezTo>
                <a:close/>
                <a:moveTo>
                  <a:pt x="1237275" y="679804"/>
                </a:moveTo>
                <a:cubicBezTo>
                  <a:pt x="1282910" y="679804"/>
                  <a:pt x="1319760" y="716654"/>
                  <a:pt x="1319760" y="762290"/>
                </a:cubicBezTo>
                <a:cubicBezTo>
                  <a:pt x="1319760" y="807707"/>
                  <a:pt x="1282910" y="844775"/>
                  <a:pt x="1237275" y="844775"/>
                </a:cubicBezTo>
                <a:cubicBezTo>
                  <a:pt x="1191854" y="844775"/>
                  <a:pt x="1154790" y="807925"/>
                  <a:pt x="1154790" y="762290"/>
                </a:cubicBezTo>
                <a:cubicBezTo>
                  <a:pt x="1154790" y="716868"/>
                  <a:pt x="1191640" y="679804"/>
                  <a:pt x="1237275" y="679804"/>
                </a:cubicBezTo>
                <a:close/>
                <a:moveTo>
                  <a:pt x="659880" y="679804"/>
                </a:moveTo>
                <a:cubicBezTo>
                  <a:pt x="705515" y="679804"/>
                  <a:pt x="742365" y="716654"/>
                  <a:pt x="742365" y="762290"/>
                </a:cubicBezTo>
                <a:cubicBezTo>
                  <a:pt x="742365" y="807707"/>
                  <a:pt x="705515" y="844775"/>
                  <a:pt x="659880" y="844775"/>
                </a:cubicBezTo>
                <a:cubicBezTo>
                  <a:pt x="614245" y="844775"/>
                  <a:pt x="577395" y="807925"/>
                  <a:pt x="577395" y="762290"/>
                </a:cubicBezTo>
                <a:cubicBezTo>
                  <a:pt x="577395" y="716868"/>
                  <a:pt x="614245" y="679804"/>
                  <a:pt x="659880" y="679804"/>
                </a:cubicBezTo>
                <a:close/>
                <a:moveTo>
                  <a:pt x="82485" y="679804"/>
                </a:moveTo>
                <a:cubicBezTo>
                  <a:pt x="128120" y="679804"/>
                  <a:pt x="164970" y="716654"/>
                  <a:pt x="164970" y="762290"/>
                </a:cubicBezTo>
                <a:cubicBezTo>
                  <a:pt x="164970" y="807707"/>
                  <a:pt x="128120" y="844775"/>
                  <a:pt x="82485" y="844775"/>
                </a:cubicBezTo>
                <a:cubicBezTo>
                  <a:pt x="37064" y="844775"/>
                  <a:pt x="0" y="807925"/>
                  <a:pt x="0" y="762290"/>
                </a:cubicBezTo>
                <a:cubicBezTo>
                  <a:pt x="0" y="716868"/>
                  <a:pt x="36850" y="679804"/>
                  <a:pt x="82485" y="679804"/>
                </a:cubicBezTo>
                <a:close/>
                <a:moveTo>
                  <a:pt x="2392071" y="0"/>
                </a:moveTo>
                <a:cubicBezTo>
                  <a:pt x="2437626" y="0"/>
                  <a:pt x="2474556" y="36930"/>
                  <a:pt x="2474556" y="82486"/>
                </a:cubicBezTo>
                <a:cubicBezTo>
                  <a:pt x="2474556" y="128041"/>
                  <a:pt x="2437626" y="164971"/>
                  <a:pt x="2392071" y="164971"/>
                </a:cubicBezTo>
                <a:cubicBezTo>
                  <a:pt x="2346515" y="164971"/>
                  <a:pt x="2309585" y="128041"/>
                  <a:pt x="2309585" y="82486"/>
                </a:cubicBezTo>
                <a:cubicBezTo>
                  <a:pt x="2309585" y="36930"/>
                  <a:pt x="2346515" y="0"/>
                  <a:pt x="2392071" y="0"/>
                </a:cubicBezTo>
                <a:close/>
                <a:moveTo>
                  <a:pt x="1814674" y="0"/>
                </a:moveTo>
                <a:cubicBezTo>
                  <a:pt x="1860229" y="0"/>
                  <a:pt x="1897159" y="36930"/>
                  <a:pt x="1897159" y="82486"/>
                </a:cubicBezTo>
                <a:cubicBezTo>
                  <a:pt x="1897159" y="128041"/>
                  <a:pt x="1860229" y="164971"/>
                  <a:pt x="1814674" y="164971"/>
                </a:cubicBezTo>
                <a:cubicBezTo>
                  <a:pt x="1769119" y="164971"/>
                  <a:pt x="1732189" y="128041"/>
                  <a:pt x="1732189" y="82486"/>
                </a:cubicBezTo>
                <a:cubicBezTo>
                  <a:pt x="1732189" y="36930"/>
                  <a:pt x="1769119" y="0"/>
                  <a:pt x="1814674" y="0"/>
                </a:cubicBezTo>
                <a:close/>
                <a:moveTo>
                  <a:pt x="1237275" y="0"/>
                </a:moveTo>
                <a:cubicBezTo>
                  <a:pt x="1282910" y="0"/>
                  <a:pt x="1319760" y="37064"/>
                  <a:pt x="1319760" y="82486"/>
                </a:cubicBezTo>
                <a:cubicBezTo>
                  <a:pt x="1319760" y="127903"/>
                  <a:pt x="1282910" y="164968"/>
                  <a:pt x="1237275" y="164968"/>
                </a:cubicBezTo>
                <a:cubicBezTo>
                  <a:pt x="1191854" y="164968"/>
                  <a:pt x="1154790" y="128121"/>
                  <a:pt x="1154790" y="82486"/>
                </a:cubicBezTo>
                <a:cubicBezTo>
                  <a:pt x="1154790" y="37064"/>
                  <a:pt x="1191640" y="0"/>
                  <a:pt x="1237275" y="0"/>
                </a:cubicBezTo>
                <a:close/>
                <a:moveTo>
                  <a:pt x="659880" y="0"/>
                </a:moveTo>
                <a:cubicBezTo>
                  <a:pt x="705435" y="0"/>
                  <a:pt x="742365" y="36930"/>
                  <a:pt x="742365" y="82486"/>
                </a:cubicBezTo>
                <a:cubicBezTo>
                  <a:pt x="742365" y="128041"/>
                  <a:pt x="705435" y="164971"/>
                  <a:pt x="659880" y="164971"/>
                </a:cubicBezTo>
                <a:cubicBezTo>
                  <a:pt x="614325" y="164971"/>
                  <a:pt x="577395" y="128041"/>
                  <a:pt x="577395" y="82486"/>
                </a:cubicBezTo>
                <a:cubicBezTo>
                  <a:pt x="577395" y="36930"/>
                  <a:pt x="614325" y="0"/>
                  <a:pt x="659880" y="0"/>
                </a:cubicBezTo>
                <a:close/>
                <a:moveTo>
                  <a:pt x="82485" y="0"/>
                </a:moveTo>
                <a:cubicBezTo>
                  <a:pt x="128120" y="0"/>
                  <a:pt x="164970" y="37064"/>
                  <a:pt x="164970" y="82486"/>
                </a:cubicBezTo>
                <a:cubicBezTo>
                  <a:pt x="164970" y="127903"/>
                  <a:pt x="128120" y="164968"/>
                  <a:pt x="82485" y="164968"/>
                </a:cubicBezTo>
                <a:cubicBezTo>
                  <a:pt x="37064" y="164968"/>
                  <a:pt x="0" y="128121"/>
                  <a:pt x="0" y="82486"/>
                </a:cubicBezTo>
                <a:cubicBezTo>
                  <a:pt x="0" y="37064"/>
                  <a:pt x="36850" y="0"/>
                  <a:pt x="824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62639" y="758431"/>
            <a:ext cx="2294931" cy="20645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03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38B81A-F309-49A7-A8B1-6920C56CA2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C8B03574-6726-4F91-BD59-B05E2156BD29}"/>
              </a:ext>
            </a:extLst>
          </p:cNvPr>
          <p:cNvSpPr txBox="1"/>
          <p:nvPr/>
        </p:nvSpPr>
        <p:spPr>
          <a:xfrm>
            <a:off x="962640" y="3777594"/>
            <a:ext cx="3716662" cy="462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Schedule Planning</a:t>
            </a:r>
          </a:p>
        </p:txBody>
      </p:sp>
    </p:spTree>
    <p:extLst>
      <p:ext uri="{BB962C8B-B14F-4D97-AF65-F5344CB8AC3E}">
        <p14:creationId xmlns:p14="http://schemas.microsoft.com/office/powerpoint/2010/main" val="2132279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2804017" y="1873332"/>
            <a:ext cx="6583966" cy="1436288"/>
          </a:xfrm>
          <a:prstGeom prst="triangl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91000">
                <a:schemeClr val="bg1">
                  <a:alpha val="0"/>
                </a:schemeClr>
              </a:gs>
            </a:gsLst>
            <a:lin ang="54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274320" tIns="0" rIns="274320" bIns="1280160" rtlCol="0" anchor="b"/>
          <a:lstStyle/>
          <a:p>
            <a:pPr algn="ctr">
              <a:lnSpc>
                <a:spcPct val="13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5476875" y="1344887"/>
            <a:ext cx="1238250" cy="123825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1"/>
            </p:custDataLst>
          </p:nvPr>
        </p:nvSpPr>
        <p:spPr>
          <a:xfrm>
            <a:off x="4671218" y="3798794"/>
            <a:ext cx="2849564" cy="23353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对数据集进行预处理，包括图像增强、归一化、数据分割（训练集、验证集、测试集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），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提高数据质量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图像增强可突出病变特征，归一化统一图像大小和像素值范围，数据分割确保模型训练、调优和评估的准确性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2"/>
            </p:custDataLst>
          </p:nvPr>
        </p:nvSpPr>
        <p:spPr>
          <a:xfrm>
            <a:off x="1260475" y="3798794"/>
            <a:ext cx="2854325" cy="2337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收集并整理公开数据集（Tongji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-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DR、Nankai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-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DR）和私有数据集，为模型训练提供高质量数据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对数据集进行标注整理，确保标注准确性和一致性，为模型学习提供精准标注数据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3"/>
            </p:custDataLst>
          </p:nvPr>
        </p:nvSpPr>
        <p:spPr>
          <a:xfrm>
            <a:off x="8077198" y="3798794"/>
            <a:ext cx="2857502" cy="23353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部分数据集已进行像素级标注（如ma、he、ex、se等病变区域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），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为模型训练提供精准标注数据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精准标注是模型学习的关键，高质量标注数据可提高模型对病变的识别能力，降低误诊率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5801631" y="1676400"/>
            <a:ext cx="588739" cy="580472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charset="-122"/>
              </a:rPr>
              <a:t>第一阶段：数据集准备与预处理（第2-4周）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76C0888F-821D-4C02-B2F0-2051A0F9B31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sp>
        <p:nvSpPr>
          <p:cNvPr id="17" name="标题 1">
            <a:extLst>
              <a:ext uri="{FF2B5EF4-FFF2-40B4-BE49-F238E27FC236}">
                <a16:creationId xmlns:a16="http://schemas.microsoft.com/office/drawing/2014/main" id="{39DC0B89-4951-4BE7-B722-5B9BC0FD5C4F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4671218" y="2957516"/>
            <a:ext cx="2849563" cy="679763"/>
          </a:xfrm>
          <a:prstGeom prst="rect">
            <a:avLst/>
          </a:prstGeom>
          <a:noFill/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 b="1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数据预处理</a:t>
            </a:r>
            <a:endParaRPr kumimoji="1" lang="zh-CN" altLang="en-US" sz="2000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42C0C5E3-98FE-4EFE-BF56-C486B2906BF0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8077199" y="2957516"/>
            <a:ext cx="2857501" cy="679763"/>
          </a:xfrm>
          <a:prstGeom prst="rect">
            <a:avLst/>
          </a:prstGeom>
          <a:noFill/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 b="1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数据标注</a:t>
            </a:r>
            <a:endParaRPr kumimoji="1" lang="zh-CN" altLang="en-US" sz="2000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110A9963-F2C6-40B6-8BC0-DB02DD5F5F9E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257300" y="2957516"/>
            <a:ext cx="2859881" cy="679763"/>
          </a:xfrm>
          <a:prstGeom prst="rect">
            <a:avLst/>
          </a:prstGeom>
          <a:noFill/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 b="1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数据收集与整理</a:t>
            </a:r>
            <a:endParaRPr kumimoji="1" lang="en-US" altLang="zh-CN" sz="2000" b="1" dirty="0">
              <a:ln w="12700">
                <a:noFill/>
              </a:ln>
              <a:solidFill>
                <a:srgbClr val="0769FF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 flipV="1">
            <a:off x="701537" y="2600994"/>
            <a:ext cx="10788926" cy="4571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 flipH="1">
            <a:off x="2060860" y="2544342"/>
            <a:ext cx="159024" cy="159024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 rot="5400000">
            <a:off x="1914464" y="1677087"/>
            <a:ext cx="446314" cy="815761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1886467" y="1900301"/>
            <a:ext cx="508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B" panose="00020600040101010101" charset="-122"/>
              </a:rPr>
              <a:t>01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5"/>
            </p:custDataLst>
          </p:nvPr>
        </p:nvSpPr>
        <p:spPr>
          <a:xfrm>
            <a:off x="808232" y="3428999"/>
            <a:ext cx="2664280" cy="923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选择多种深度学习模型（如U-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Net、DeepLab、Mask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 R-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CNN等）进行训练，为系统提供多种算法选择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不同模型在病变识别的准确性、速度和资源消耗等方面存在差异，通过对比可选择最适合的模型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sz="14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6"/>
            </p:custDataLst>
          </p:nvPr>
        </p:nvSpPr>
        <p:spPr>
          <a:xfrm>
            <a:off x="808232" y="2746670"/>
            <a:ext cx="265886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模型选择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7"/>
            </p:custDataLst>
          </p:nvPr>
        </p:nvSpPr>
        <p:spPr>
          <a:xfrm flipH="1">
            <a:off x="6014793" y="2544343"/>
            <a:ext cx="159024" cy="159024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8"/>
            </p:custDataLst>
          </p:nvPr>
        </p:nvSpPr>
        <p:spPr>
          <a:xfrm rot="5400000">
            <a:off x="5862047" y="1677088"/>
            <a:ext cx="446314" cy="815761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9"/>
            </p:custDataLst>
          </p:nvPr>
        </p:nvSpPr>
        <p:spPr>
          <a:xfrm>
            <a:off x="5834050" y="1900302"/>
            <a:ext cx="508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B" panose="00020600040101010101" charset="-122"/>
              </a:rPr>
              <a:t>02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0" name="标题 1"/>
          <p:cNvSpPr txBox="1"/>
          <p:nvPr>
            <p:custDataLst>
              <p:tags r:id="rId10"/>
            </p:custDataLst>
          </p:nvPr>
        </p:nvSpPr>
        <p:spPr>
          <a:xfrm>
            <a:off x="4762165" y="3429000"/>
            <a:ext cx="2664280" cy="923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使用训练集进行模型训练，调整超参数，确保模型收敛，为模型优化提供基础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监控训练过程中的损失函数变化，及时调整学习率等超参数，确保模型训练效果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sz="14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1" name="标题 1"/>
          <p:cNvSpPr txBox="1"/>
          <p:nvPr>
            <p:custDataLst>
              <p:tags r:id="rId11"/>
            </p:custDataLst>
          </p:nvPr>
        </p:nvSpPr>
        <p:spPr>
          <a:xfrm>
            <a:off x="4762165" y="2746671"/>
            <a:ext cx="2667335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模型训练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4" name="标题 1"/>
          <p:cNvSpPr txBox="1"/>
          <p:nvPr>
            <p:custDataLst>
              <p:tags r:id="rId12"/>
            </p:custDataLst>
          </p:nvPr>
        </p:nvSpPr>
        <p:spPr>
          <a:xfrm flipH="1">
            <a:off x="9968726" y="2544344"/>
            <a:ext cx="159024" cy="159024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5" name="标题 1"/>
          <p:cNvSpPr txBox="1"/>
          <p:nvPr>
            <p:custDataLst>
              <p:tags r:id="rId13"/>
            </p:custDataLst>
          </p:nvPr>
        </p:nvSpPr>
        <p:spPr>
          <a:xfrm rot="5400000">
            <a:off x="9809630" y="1715189"/>
            <a:ext cx="446314" cy="815761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6" name="标题 1"/>
          <p:cNvSpPr txBox="1"/>
          <p:nvPr>
            <p:custDataLst>
              <p:tags r:id="rId14"/>
            </p:custDataLst>
          </p:nvPr>
        </p:nvSpPr>
        <p:spPr>
          <a:xfrm>
            <a:off x="9781633" y="1938403"/>
            <a:ext cx="508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B" panose="00020600040101010101" charset="-122"/>
              </a:rPr>
              <a:t>03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9" name="标题 1"/>
          <p:cNvSpPr txBox="1"/>
          <p:nvPr>
            <p:custDataLst>
              <p:tags r:id="rId15"/>
            </p:custDataLst>
          </p:nvPr>
        </p:nvSpPr>
        <p:spPr>
          <a:xfrm>
            <a:off x="8716098" y="3429001"/>
            <a:ext cx="2664280" cy="923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使用验证集进行模型调优，防止过拟合，提高模型的泛化能力，确保模型在不同数据集上的稳定性和可靠性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采用早停法、正则化等技术，防止模型过拟合，提高模型在验证集上的性能，为后续评估做好准备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sz="14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0" name="标题 1"/>
          <p:cNvSpPr txBox="1"/>
          <p:nvPr>
            <p:custDataLst>
              <p:tags r:id="rId16"/>
            </p:custDataLst>
          </p:nvPr>
        </p:nvSpPr>
        <p:spPr>
          <a:xfrm>
            <a:off x="8716098" y="2746672"/>
            <a:ext cx="2663102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模型调优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2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charset="-122"/>
              </a:rPr>
              <a:t>第二阶段：模型选择与训练（第5-8周）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3360B353-6C09-4432-B440-B2E588A09028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/>
        </p:nvSpPr>
        <p:spPr>
          <a:xfrm>
            <a:off x="7967106" y="4152608"/>
            <a:ext cx="3551794" cy="18697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测试模型在边缘设备上的推理速度和准确率，进一步优化模型性能，确保实时性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适配不同边缘设备的硬件性能和操作系统，确保模型在各种设备上都能高效运行，提升用户体验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967106" y="3659507"/>
            <a:ext cx="355179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边缘设备适配</a:t>
            </a:r>
            <a:endParaRPr kumimoji="1" lang="zh-CN" altLang="en-US" sz="2000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60400" y="4152608"/>
            <a:ext cx="3551794" cy="18697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使用测试集评估不同模型的性能，对比各算法的准确率、召回率、F1分数等指标，选择最优模型。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通过测试集评估模型性能，确保模型在实际应用中的准确性和可靠性，为系统上线提供依据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660400" y="3659507"/>
            <a:ext cx="355179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模型性能评估</a:t>
            </a:r>
            <a:endParaRPr kumimoji="1" lang="zh-CN" altLang="en-US" sz="2000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3470910" y="1814195"/>
            <a:ext cx="5362575" cy="12287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对模型进行轻量化处理，确保其能够在边缘设备上高效运行，提高系统的实时性和响应速度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使用剪枝、量化、知识蒸馏等技术，减少模型计算量和存储需求，提高模型在边缘设备上的运行效率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058488" y="1320829"/>
            <a:ext cx="606232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模型轻量化处理</a:t>
            </a:r>
            <a:endParaRPr kumimoji="1" lang="zh-CN" altLang="en-US" sz="2000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18D6EB7-EAB6-43AC-B615-4CB9B53631FB}"/>
              </a:ext>
            </a:extLst>
          </p:cNvPr>
          <p:cNvGrpSpPr/>
          <p:nvPr/>
        </p:nvGrpSpPr>
        <p:grpSpPr>
          <a:xfrm>
            <a:off x="4689889" y="3735707"/>
            <a:ext cx="2677601" cy="1850391"/>
            <a:chOff x="4689889" y="3145621"/>
            <a:chExt cx="2677601" cy="1850391"/>
          </a:xfrm>
        </p:grpSpPr>
        <p:sp>
          <p:nvSpPr>
            <p:cNvPr id="3" name="标题 1"/>
            <p:cNvSpPr txBox="1"/>
            <p:nvPr/>
          </p:nvSpPr>
          <p:spPr>
            <a:xfrm rot="18900000">
              <a:off x="5378367" y="3145621"/>
              <a:ext cx="1286774" cy="1109887"/>
            </a:xfrm>
            <a:custGeom>
              <a:avLst/>
              <a:gdLst>
                <a:gd name="connsiteX0" fmla="*/ 414796 w 1474966"/>
                <a:gd name="connsiteY0" fmla="*/ 0 h 1272209"/>
                <a:gd name="connsiteX1" fmla="*/ 652408 w 1474966"/>
                <a:gd name="connsiteY1" fmla="*/ 0 h 1272209"/>
                <a:gd name="connsiteX2" fmla="*/ 652007 w 1474966"/>
                <a:gd name="connsiteY2" fmla="*/ 3976 h 1272209"/>
                <a:gd name="connsiteX3" fmla="*/ 838863 w 1474966"/>
                <a:gd name="connsiteY3" fmla="*/ 190832 h 1272209"/>
                <a:gd name="connsiteX4" fmla="*/ 1025719 w 1474966"/>
                <a:gd name="connsiteY4" fmla="*/ 3976 h 1272209"/>
                <a:gd name="connsiteX5" fmla="*/ 1025318 w 1474966"/>
                <a:gd name="connsiteY5" fmla="*/ 0 h 1272209"/>
                <a:gd name="connsiteX6" fmla="*/ 1262927 w 1474966"/>
                <a:gd name="connsiteY6" fmla="*/ 0 h 1272209"/>
                <a:gd name="connsiteX7" fmla="*/ 1474966 w 1474966"/>
                <a:gd name="connsiteY7" fmla="*/ 212039 h 1272209"/>
                <a:gd name="connsiteX8" fmla="*/ 1474966 w 1474966"/>
                <a:gd name="connsiteY8" fmla="*/ 1060170 h 1272209"/>
                <a:gd name="connsiteX9" fmla="*/ 1262927 w 1474966"/>
                <a:gd name="connsiteY9" fmla="*/ 1272209 h 1272209"/>
                <a:gd name="connsiteX10" fmla="*/ 414796 w 1474966"/>
                <a:gd name="connsiteY10" fmla="*/ 1272209 h 1272209"/>
                <a:gd name="connsiteX11" fmla="*/ 202757 w 1474966"/>
                <a:gd name="connsiteY11" fmla="*/ 1060170 h 1272209"/>
                <a:gd name="connsiteX12" fmla="*/ 202757 w 1474966"/>
                <a:gd name="connsiteY12" fmla="*/ 821358 h 1272209"/>
                <a:gd name="connsiteX13" fmla="*/ 186856 w 1474966"/>
                <a:gd name="connsiteY13" fmla="*/ 822961 h 1272209"/>
                <a:gd name="connsiteX14" fmla="*/ 0 w 1474966"/>
                <a:gd name="connsiteY14" fmla="*/ 636105 h 1272209"/>
                <a:gd name="connsiteX15" fmla="*/ 186856 w 1474966"/>
                <a:gd name="connsiteY15" fmla="*/ 449249 h 1272209"/>
                <a:gd name="connsiteX16" fmla="*/ 202757 w 1474966"/>
                <a:gd name="connsiteY16" fmla="*/ 450852 h 1272209"/>
                <a:gd name="connsiteX17" fmla="*/ 202757 w 1474966"/>
                <a:gd name="connsiteY17" fmla="*/ 212039 h 1272209"/>
                <a:gd name="connsiteX18" fmla="*/ 414796 w 1474966"/>
                <a:gd name="connsiteY18" fmla="*/ 0 h 1272209"/>
              </a:gdLst>
              <a:ahLst/>
              <a:cxnLst/>
              <a:rect l="l" t="t" r="r" b="b"/>
              <a:pathLst>
                <a:path w="1474966" h="1272209">
                  <a:moveTo>
                    <a:pt x="414796" y="0"/>
                  </a:moveTo>
                  <a:lnTo>
                    <a:pt x="652408" y="0"/>
                  </a:lnTo>
                  <a:lnTo>
                    <a:pt x="652007" y="3976"/>
                  </a:lnTo>
                  <a:cubicBezTo>
                    <a:pt x="652007" y="107174"/>
                    <a:pt x="735665" y="190832"/>
                    <a:pt x="838863" y="190832"/>
                  </a:cubicBezTo>
                  <a:cubicBezTo>
                    <a:pt x="942061" y="190832"/>
                    <a:pt x="1025719" y="107174"/>
                    <a:pt x="1025719" y="3976"/>
                  </a:cubicBezTo>
                  <a:lnTo>
                    <a:pt x="1025318" y="0"/>
                  </a:lnTo>
                  <a:lnTo>
                    <a:pt x="1262927" y="0"/>
                  </a:lnTo>
                  <a:cubicBezTo>
                    <a:pt x="1380033" y="0"/>
                    <a:pt x="1474966" y="94933"/>
                    <a:pt x="1474966" y="212039"/>
                  </a:cubicBezTo>
                  <a:lnTo>
                    <a:pt x="1474966" y="1060170"/>
                  </a:lnTo>
                  <a:cubicBezTo>
                    <a:pt x="1474966" y="1177276"/>
                    <a:pt x="1380033" y="1272209"/>
                    <a:pt x="1262927" y="1272209"/>
                  </a:cubicBezTo>
                  <a:lnTo>
                    <a:pt x="414796" y="1272209"/>
                  </a:lnTo>
                  <a:cubicBezTo>
                    <a:pt x="297690" y="1272209"/>
                    <a:pt x="202757" y="1177276"/>
                    <a:pt x="202757" y="1060170"/>
                  </a:cubicBezTo>
                  <a:lnTo>
                    <a:pt x="202757" y="821358"/>
                  </a:lnTo>
                  <a:lnTo>
                    <a:pt x="186856" y="822961"/>
                  </a:lnTo>
                  <a:cubicBezTo>
                    <a:pt x="83658" y="822961"/>
                    <a:pt x="0" y="739303"/>
                    <a:pt x="0" y="636105"/>
                  </a:cubicBezTo>
                  <a:cubicBezTo>
                    <a:pt x="0" y="532907"/>
                    <a:pt x="83658" y="449249"/>
                    <a:pt x="186856" y="449249"/>
                  </a:cubicBezTo>
                  <a:lnTo>
                    <a:pt x="202757" y="450852"/>
                  </a:lnTo>
                  <a:lnTo>
                    <a:pt x="202757" y="212039"/>
                  </a:lnTo>
                  <a:cubicBezTo>
                    <a:pt x="202757" y="94933"/>
                    <a:pt x="297690" y="0"/>
                    <a:pt x="414796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4" name="标题 1"/>
            <p:cNvSpPr txBox="1"/>
            <p:nvPr/>
          </p:nvSpPr>
          <p:spPr>
            <a:xfrm rot="2700000">
              <a:off x="4601446" y="3797681"/>
              <a:ext cx="1286774" cy="1109887"/>
            </a:xfrm>
            <a:custGeom>
              <a:avLst/>
              <a:gdLst>
                <a:gd name="connsiteX0" fmla="*/ 414796 w 1474966"/>
                <a:gd name="connsiteY0" fmla="*/ 0 h 1272209"/>
                <a:gd name="connsiteX1" fmla="*/ 652408 w 1474966"/>
                <a:gd name="connsiteY1" fmla="*/ 0 h 1272209"/>
                <a:gd name="connsiteX2" fmla="*/ 652007 w 1474966"/>
                <a:gd name="connsiteY2" fmla="*/ 3976 h 1272209"/>
                <a:gd name="connsiteX3" fmla="*/ 838863 w 1474966"/>
                <a:gd name="connsiteY3" fmla="*/ 190832 h 1272209"/>
                <a:gd name="connsiteX4" fmla="*/ 1025719 w 1474966"/>
                <a:gd name="connsiteY4" fmla="*/ 3976 h 1272209"/>
                <a:gd name="connsiteX5" fmla="*/ 1025318 w 1474966"/>
                <a:gd name="connsiteY5" fmla="*/ 0 h 1272209"/>
                <a:gd name="connsiteX6" fmla="*/ 1262927 w 1474966"/>
                <a:gd name="connsiteY6" fmla="*/ 0 h 1272209"/>
                <a:gd name="connsiteX7" fmla="*/ 1474966 w 1474966"/>
                <a:gd name="connsiteY7" fmla="*/ 212039 h 1272209"/>
                <a:gd name="connsiteX8" fmla="*/ 1474966 w 1474966"/>
                <a:gd name="connsiteY8" fmla="*/ 1060170 h 1272209"/>
                <a:gd name="connsiteX9" fmla="*/ 1262927 w 1474966"/>
                <a:gd name="connsiteY9" fmla="*/ 1272209 h 1272209"/>
                <a:gd name="connsiteX10" fmla="*/ 414796 w 1474966"/>
                <a:gd name="connsiteY10" fmla="*/ 1272209 h 1272209"/>
                <a:gd name="connsiteX11" fmla="*/ 202757 w 1474966"/>
                <a:gd name="connsiteY11" fmla="*/ 1060170 h 1272209"/>
                <a:gd name="connsiteX12" fmla="*/ 202757 w 1474966"/>
                <a:gd name="connsiteY12" fmla="*/ 821358 h 1272209"/>
                <a:gd name="connsiteX13" fmla="*/ 186856 w 1474966"/>
                <a:gd name="connsiteY13" fmla="*/ 822961 h 1272209"/>
                <a:gd name="connsiteX14" fmla="*/ 0 w 1474966"/>
                <a:gd name="connsiteY14" fmla="*/ 636105 h 1272209"/>
                <a:gd name="connsiteX15" fmla="*/ 186856 w 1474966"/>
                <a:gd name="connsiteY15" fmla="*/ 449249 h 1272209"/>
                <a:gd name="connsiteX16" fmla="*/ 202757 w 1474966"/>
                <a:gd name="connsiteY16" fmla="*/ 450852 h 1272209"/>
                <a:gd name="connsiteX17" fmla="*/ 202757 w 1474966"/>
                <a:gd name="connsiteY17" fmla="*/ 212039 h 1272209"/>
                <a:gd name="connsiteX18" fmla="*/ 414796 w 1474966"/>
                <a:gd name="connsiteY18" fmla="*/ 0 h 1272209"/>
              </a:gdLst>
              <a:ahLst/>
              <a:cxnLst/>
              <a:rect l="l" t="t" r="r" b="b"/>
              <a:pathLst>
                <a:path w="1474966" h="1272209">
                  <a:moveTo>
                    <a:pt x="414796" y="0"/>
                  </a:moveTo>
                  <a:lnTo>
                    <a:pt x="652408" y="0"/>
                  </a:lnTo>
                  <a:lnTo>
                    <a:pt x="652007" y="3976"/>
                  </a:lnTo>
                  <a:cubicBezTo>
                    <a:pt x="652007" y="107174"/>
                    <a:pt x="735665" y="190832"/>
                    <a:pt x="838863" y="190832"/>
                  </a:cubicBezTo>
                  <a:cubicBezTo>
                    <a:pt x="942061" y="190832"/>
                    <a:pt x="1025719" y="107174"/>
                    <a:pt x="1025719" y="3976"/>
                  </a:cubicBezTo>
                  <a:lnTo>
                    <a:pt x="1025318" y="0"/>
                  </a:lnTo>
                  <a:lnTo>
                    <a:pt x="1262927" y="0"/>
                  </a:lnTo>
                  <a:cubicBezTo>
                    <a:pt x="1380033" y="0"/>
                    <a:pt x="1474966" y="94933"/>
                    <a:pt x="1474966" y="212039"/>
                  </a:cubicBezTo>
                  <a:lnTo>
                    <a:pt x="1474966" y="1060170"/>
                  </a:lnTo>
                  <a:cubicBezTo>
                    <a:pt x="1474966" y="1177276"/>
                    <a:pt x="1380033" y="1272209"/>
                    <a:pt x="1262927" y="1272209"/>
                  </a:cubicBezTo>
                  <a:lnTo>
                    <a:pt x="414796" y="1272209"/>
                  </a:lnTo>
                  <a:cubicBezTo>
                    <a:pt x="297690" y="1272209"/>
                    <a:pt x="202757" y="1177276"/>
                    <a:pt x="202757" y="1060170"/>
                  </a:cubicBezTo>
                  <a:lnTo>
                    <a:pt x="202757" y="821358"/>
                  </a:lnTo>
                  <a:lnTo>
                    <a:pt x="186856" y="822961"/>
                  </a:lnTo>
                  <a:cubicBezTo>
                    <a:pt x="83658" y="822961"/>
                    <a:pt x="0" y="739303"/>
                    <a:pt x="0" y="636105"/>
                  </a:cubicBezTo>
                  <a:cubicBezTo>
                    <a:pt x="0" y="532907"/>
                    <a:pt x="83658" y="449249"/>
                    <a:pt x="186856" y="449249"/>
                  </a:cubicBezTo>
                  <a:lnTo>
                    <a:pt x="202757" y="450852"/>
                  </a:lnTo>
                  <a:lnTo>
                    <a:pt x="202757" y="212039"/>
                  </a:lnTo>
                  <a:cubicBezTo>
                    <a:pt x="202757" y="94933"/>
                    <a:pt x="297690" y="0"/>
                    <a:pt x="414796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5" name="标题 1"/>
            <p:cNvSpPr txBox="1"/>
            <p:nvPr/>
          </p:nvSpPr>
          <p:spPr>
            <a:xfrm rot="2700000">
              <a:off x="6169160" y="3789729"/>
              <a:ext cx="1286774" cy="1109887"/>
            </a:xfrm>
            <a:custGeom>
              <a:avLst/>
              <a:gdLst>
                <a:gd name="connsiteX0" fmla="*/ 414796 w 1474966"/>
                <a:gd name="connsiteY0" fmla="*/ 0 h 1272209"/>
                <a:gd name="connsiteX1" fmla="*/ 652408 w 1474966"/>
                <a:gd name="connsiteY1" fmla="*/ 0 h 1272209"/>
                <a:gd name="connsiteX2" fmla="*/ 652007 w 1474966"/>
                <a:gd name="connsiteY2" fmla="*/ 3976 h 1272209"/>
                <a:gd name="connsiteX3" fmla="*/ 838863 w 1474966"/>
                <a:gd name="connsiteY3" fmla="*/ 190832 h 1272209"/>
                <a:gd name="connsiteX4" fmla="*/ 1025719 w 1474966"/>
                <a:gd name="connsiteY4" fmla="*/ 3976 h 1272209"/>
                <a:gd name="connsiteX5" fmla="*/ 1025318 w 1474966"/>
                <a:gd name="connsiteY5" fmla="*/ 0 h 1272209"/>
                <a:gd name="connsiteX6" fmla="*/ 1262927 w 1474966"/>
                <a:gd name="connsiteY6" fmla="*/ 0 h 1272209"/>
                <a:gd name="connsiteX7" fmla="*/ 1474966 w 1474966"/>
                <a:gd name="connsiteY7" fmla="*/ 212039 h 1272209"/>
                <a:gd name="connsiteX8" fmla="*/ 1474966 w 1474966"/>
                <a:gd name="connsiteY8" fmla="*/ 1060170 h 1272209"/>
                <a:gd name="connsiteX9" fmla="*/ 1262927 w 1474966"/>
                <a:gd name="connsiteY9" fmla="*/ 1272209 h 1272209"/>
                <a:gd name="connsiteX10" fmla="*/ 414796 w 1474966"/>
                <a:gd name="connsiteY10" fmla="*/ 1272209 h 1272209"/>
                <a:gd name="connsiteX11" fmla="*/ 202757 w 1474966"/>
                <a:gd name="connsiteY11" fmla="*/ 1060170 h 1272209"/>
                <a:gd name="connsiteX12" fmla="*/ 202757 w 1474966"/>
                <a:gd name="connsiteY12" fmla="*/ 821358 h 1272209"/>
                <a:gd name="connsiteX13" fmla="*/ 186856 w 1474966"/>
                <a:gd name="connsiteY13" fmla="*/ 822961 h 1272209"/>
                <a:gd name="connsiteX14" fmla="*/ 0 w 1474966"/>
                <a:gd name="connsiteY14" fmla="*/ 636105 h 1272209"/>
                <a:gd name="connsiteX15" fmla="*/ 186856 w 1474966"/>
                <a:gd name="connsiteY15" fmla="*/ 449249 h 1272209"/>
                <a:gd name="connsiteX16" fmla="*/ 202757 w 1474966"/>
                <a:gd name="connsiteY16" fmla="*/ 450852 h 1272209"/>
                <a:gd name="connsiteX17" fmla="*/ 202757 w 1474966"/>
                <a:gd name="connsiteY17" fmla="*/ 212039 h 1272209"/>
                <a:gd name="connsiteX18" fmla="*/ 414796 w 1474966"/>
                <a:gd name="connsiteY18" fmla="*/ 0 h 1272209"/>
              </a:gdLst>
              <a:ahLst/>
              <a:cxnLst/>
              <a:rect l="l" t="t" r="r" b="b"/>
              <a:pathLst>
                <a:path w="1474966" h="1272209">
                  <a:moveTo>
                    <a:pt x="414796" y="0"/>
                  </a:moveTo>
                  <a:lnTo>
                    <a:pt x="652408" y="0"/>
                  </a:lnTo>
                  <a:lnTo>
                    <a:pt x="652007" y="3976"/>
                  </a:lnTo>
                  <a:cubicBezTo>
                    <a:pt x="652007" y="107174"/>
                    <a:pt x="735665" y="190832"/>
                    <a:pt x="838863" y="190832"/>
                  </a:cubicBezTo>
                  <a:cubicBezTo>
                    <a:pt x="942061" y="190832"/>
                    <a:pt x="1025719" y="107174"/>
                    <a:pt x="1025719" y="3976"/>
                  </a:cubicBezTo>
                  <a:lnTo>
                    <a:pt x="1025318" y="0"/>
                  </a:lnTo>
                  <a:lnTo>
                    <a:pt x="1262927" y="0"/>
                  </a:lnTo>
                  <a:cubicBezTo>
                    <a:pt x="1380033" y="0"/>
                    <a:pt x="1474966" y="94933"/>
                    <a:pt x="1474966" y="212039"/>
                  </a:cubicBezTo>
                  <a:lnTo>
                    <a:pt x="1474966" y="1060170"/>
                  </a:lnTo>
                  <a:cubicBezTo>
                    <a:pt x="1474966" y="1177276"/>
                    <a:pt x="1380033" y="1272209"/>
                    <a:pt x="1262927" y="1272209"/>
                  </a:cubicBezTo>
                  <a:lnTo>
                    <a:pt x="414796" y="1272209"/>
                  </a:lnTo>
                  <a:cubicBezTo>
                    <a:pt x="297690" y="1272209"/>
                    <a:pt x="202757" y="1177276"/>
                    <a:pt x="202757" y="1060170"/>
                  </a:cubicBezTo>
                  <a:lnTo>
                    <a:pt x="202757" y="821358"/>
                  </a:lnTo>
                  <a:lnTo>
                    <a:pt x="186856" y="822961"/>
                  </a:lnTo>
                  <a:cubicBezTo>
                    <a:pt x="83658" y="822961"/>
                    <a:pt x="0" y="739303"/>
                    <a:pt x="0" y="636105"/>
                  </a:cubicBezTo>
                  <a:cubicBezTo>
                    <a:pt x="0" y="532907"/>
                    <a:pt x="83658" y="449249"/>
                    <a:pt x="186856" y="449249"/>
                  </a:cubicBezTo>
                  <a:lnTo>
                    <a:pt x="202757" y="450852"/>
                  </a:lnTo>
                  <a:lnTo>
                    <a:pt x="202757" y="212039"/>
                  </a:lnTo>
                  <a:cubicBezTo>
                    <a:pt x="202757" y="94933"/>
                    <a:pt x="297690" y="0"/>
                    <a:pt x="414796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5663453" y="3418207"/>
              <a:ext cx="876798" cy="3325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000" dirty="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02</a:t>
              </a: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6450632" y="4181532"/>
              <a:ext cx="876798" cy="3325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000" dirty="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03</a:t>
              </a: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4901849" y="4181532"/>
              <a:ext cx="876798" cy="3325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000" dirty="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01</a:t>
              </a: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15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charset="-122"/>
              </a:rPr>
              <a:t>第三阶段：模型评估与优化（第9-10周）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B3EC8FD-716E-47F3-9934-71BAD1870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C542F15E-8F38-4310-BFF6-8CC8A40C0C97}"/>
              </a:ext>
            </a:extLst>
          </p:cNvPr>
          <p:cNvGrpSpPr/>
          <p:nvPr/>
        </p:nvGrpSpPr>
        <p:grpSpPr>
          <a:xfrm>
            <a:off x="1404497" y="1230711"/>
            <a:ext cx="9383005" cy="1670604"/>
            <a:chOff x="2351795" y="1230711"/>
            <a:chExt cx="9383005" cy="1670604"/>
          </a:xfrm>
        </p:grpSpPr>
        <p:sp>
          <p:nvSpPr>
            <p:cNvPr id="5" name="标题 1"/>
            <p:cNvSpPr txBox="1"/>
            <p:nvPr>
              <p:custDataLst>
                <p:tags r:id="rId7"/>
              </p:custDataLst>
            </p:nvPr>
          </p:nvSpPr>
          <p:spPr>
            <a:xfrm>
              <a:off x="2639030" y="1230711"/>
              <a:ext cx="5707684" cy="540696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en-US" altLang="zh-CN" sz="2000" b="1" dirty="0" err="1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交互系统开发</a:t>
              </a:r>
              <a:endParaRPr kumimoji="1" lang="zh-CN" altLang="en-US" sz="2400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6" name="标题 1"/>
            <p:cNvSpPr txBox="1"/>
            <p:nvPr>
              <p:custDataLst>
                <p:tags r:id="rId8"/>
              </p:custDataLst>
            </p:nvPr>
          </p:nvSpPr>
          <p:spPr>
            <a:xfrm>
              <a:off x="2639060" y="1863090"/>
              <a:ext cx="9095740" cy="1038225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200000"/>
                </a:lnSpc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开发App交互系统，支持用户上传眼底图像，系统自动识别并分割病变区域，提供良好的用户交互体验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
</a:t>
              </a: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系统界面简洁易用，支持多种设备，为医生和患者提供便捷的诊断工具，提高系统的可用性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</a:t>
              </a:r>
            </a:p>
          </p:txBody>
        </p:sp>
        <p:sp>
          <p:nvSpPr>
            <p:cNvPr id="9" name="标题 1"/>
            <p:cNvSpPr txBox="1"/>
            <p:nvPr>
              <p:custDataLst>
                <p:tags r:id="rId9"/>
              </p:custDataLst>
            </p:nvPr>
          </p:nvSpPr>
          <p:spPr>
            <a:xfrm>
              <a:off x="2351795" y="1539043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14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charset="-122"/>
              </a:rPr>
              <a:t>第四阶段：交互系统开发与治疗方案生成（第11-12周）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87B538AF-2200-4C29-A116-1B42F160B6F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65EBFB34-7310-4693-B9AA-36B5D5352334}"/>
              </a:ext>
            </a:extLst>
          </p:cNvPr>
          <p:cNvGrpSpPr/>
          <p:nvPr/>
        </p:nvGrpSpPr>
        <p:grpSpPr>
          <a:xfrm>
            <a:off x="1404497" y="2916928"/>
            <a:ext cx="9382975" cy="1665281"/>
            <a:chOff x="2351795" y="2845124"/>
            <a:chExt cx="9382975" cy="1665281"/>
          </a:xfrm>
        </p:grpSpPr>
        <p:sp>
          <p:nvSpPr>
            <p:cNvPr id="8" name="标题 1"/>
            <p:cNvSpPr txBox="1"/>
            <p:nvPr>
              <p:custDataLst>
                <p:tags r:id="rId4"/>
              </p:custDataLst>
            </p:nvPr>
          </p:nvSpPr>
          <p:spPr>
            <a:xfrm>
              <a:off x="2639030" y="3472180"/>
              <a:ext cx="9095740" cy="1038225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200000"/>
                </a:lnSpc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根据病变分级结果，生成初步的治疗建议，并在交互系统中展示，辅助医生决策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
</a:t>
              </a: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系统结合病变分级和医学知识，生成个性化的治疗建议，为医生提供参考，减少人为因素对治疗决策的影响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</a:t>
              </a:r>
              <a:endPara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9" name="标题 1">
              <a:extLst>
                <a:ext uri="{FF2B5EF4-FFF2-40B4-BE49-F238E27FC236}">
                  <a16:creationId xmlns:a16="http://schemas.microsoft.com/office/drawing/2014/main" id="{A6118C88-200D-4AC9-8CCC-5DAC2A3E1273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2639030" y="2845124"/>
              <a:ext cx="5707684" cy="540696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sz="2000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治疗方案生成</a:t>
              </a:r>
              <a:endParaRPr kumimoji="1" lang="zh-CN" altLang="en-US" sz="2400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20" name="标题 1">
              <a:extLst>
                <a:ext uri="{FF2B5EF4-FFF2-40B4-BE49-F238E27FC236}">
                  <a16:creationId xmlns:a16="http://schemas.microsoft.com/office/drawing/2014/main" id="{B0F3F357-66B2-4C75-8BE9-2F5A48994511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2351795" y="3153456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9D8F1EB-71E3-45EF-B88E-DADC4CCA0EF4}"/>
              </a:ext>
            </a:extLst>
          </p:cNvPr>
          <p:cNvGrpSpPr/>
          <p:nvPr/>
        </p:nvGrpSpPr>
        <p:grpSpPr>
          <a:xfrm>
            <a:off x="1404497" y="4597822"/>
            <a:ext cx="9382975" cy="1662008"/>
            <a:chOff x="2351795" y="4407322"/>
            <a:chExt cx="9382975" cy="1662008"/>
          </a:xfrm>
        </p:grpSpPr>
        <p:sp>
          <p:nvSpPr>
            <p:cNvPr id="12" name="标题 1"/>
            <p:cNvSpPr txBox="1"/>
            <p:nvPr>
              <p:custDataLst>
                <p:tags r:id="rId1"/>
              </p:custDataLst>
            </p:nvPr>
          </p:nvSpPr>
          <p:spPr>
            <a:xfrm>
              <a:off x="2639030" y="5031105"/>
              <a:ext cx="9095740" cy="1038225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200000"/>
                </a:lnSpc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在系统中增加算法对比模块，展示不同算法的分割结果和评估指标，为用户选择合适算法提供参考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
</a:t>
              </a: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提供病变区域对比功能，展示眼科医师手动标注和AI模型预测结果，方便用户对比验证，提高系统的透明度和可信度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</a:t>
              </a:r>
              <a:endPara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54F36DEF-5949-4554-88E1-27BC140574D9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2639030" y="4407322"/>
              <a:ext cx="5707684" cy="540696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10000"/>
                </a:lnSpc>
              </a:pPr>
              <a:r>
                <a:rPr kumimoji="1" lang="zh-CN" altLang="en-US" sz="2000" b="1" dirty="0">
                  <a:ln w="12700">
                    <a:noFill/>
                  </a:ln>
                  <a:solidFill>
                    <a:srgbClr val="0769FF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系统功能完善</a:t>
              </a:r>
              <a:endParaRPr kumimoji="1" lang="zh-CN" altLang="en-US" sz="2400" b="1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22" name="标题 1">
              <a:extLst>
                <a:ext uri="{FF2B5EF4-FFF2-40B4-BE49-F238E27FC236}">
                  <a16:creationId xmlns:a16="http://schemas.microsoft.com/office/drawing/2014/main" id="{431637C6-7C24-4D57-A8C3-13F2FBC1330C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2351795" y="4715654"/>
              <a:ext cx="160034" cy="149815"/>
            </a:xfrm>
            <a:custGeom>
              <a:avLst/>
              <a:gdLst>
                <a:gd name="connsiteX0" fmla="*/ 5789852 w 7319245"/>
                <a:gd name="connsiteY0" fmla="*/ 722057 h 6851930"/>
                <a:gd name="connsiteX1" fmla="*/ 5810486 w 7319245"/>
                <a:gd name="connsiteY1" fmla="*/ 753616 h 6851930"/>
                <a:gd name="connsiteX2" fmla="*/ 5737051 w 7319245"/>
                <a:gd name="connsiteY2" fmla="*/ 783961 h 6851930"/>
                <a:gd name="connsiteX3" fmla="*/ 5876639 w 7319245"/>
                <a:gd name="connsiteY3" fmla="*/ 833120 h 6851930"/>
                <a:gd name="connsiteX4" fmla="*/ 5924584 w 7319245"/>
                <a:gd name="connsiteY4" fmla="*/ 833727 h 6851930"/>
                <a:gd name="connsiteX5" fmla="*/ 5968281 w 7319245"/>
                <a:gd name="connsiteY5" fmla="*/ 828265 h 6851930"/>
                <a:gd name="connsiteX6" fmla="*/ 5958571 w 7319245"/>
                <a:gd name="connsiteY6" fmla="*/ 868927 h 6851930"/>
                <a:gd name="connsiteX7" fmla="*/ 6044751 w 7319245"/>
                <a:gd name="connsiteY7" fmla="*/ 878637 h 6851930"/>
                <a:gd name="connsiteX8" fmla="*/ 6070848 w 7319245"/>
                <a:gd name="connsiteY8" fmla="*/ 926583 h 6851930"/>
                <a:gd name="connsiteX9" fmla="*/ 6161883 w 7319245"/>
                <a:gd name="connsiteY9" fmla="*/ 966638 h 6851930"/>
                <a:gd name="connsiteX10" fmla="*/ 6177056 w 7319245"/>
                <a:gd name="connsiteY10" fmla="*/ 969066 h 6851930"/>
                <a:gd name="connsiteX11" fmla="*/ 6210435 w 7319245"/>
                <a:gd name="connsiteY11" fmla="*/ 1018225 h 6851930"/>
                <a:gd name="connsiteX12" fmla="*/ 6229856 w 7319245"/>
                <a:gd name="connsiteY12" fmla="*/ 1029149 h 6851930"/>
                <a:gd name="connsiteX13" fmla="*/ 6265664 w 7319245"/>
                <a:gd name="connsiteY13" fmla="*/ 1047356 h 6851930"/>
                <a:gd name="connsiteX14" fmla="*/ 6303291 w 7319245"/>
                <a:gd name="connsiteY14" fmla="*/ 1074667 h 6851930"/>
                <a:gd name="connsiteX15" fmla="*/ 6294794 w 7319245"/>
                <a:gd name="connsiteY15" fmla="*/ 1086805 h 6851930"/>
                <a:gd name="connsiteX16" fmla="*/ 6260201 w 7319245"/>
                <a:gd name="connsiteY16" fmla="*/ 1064350 h 6851930"/>
                <a:gd name="connsiteX17" fmla="*/ 6255346 w 7319245"/>
                <a:gd name="connsiteY17" fmla="*/ 1097729 h 6851930"/>
                <a:gd name="connsiteX18" fmla="*/ 6357912 w 7319245"/>
                <a:gd name="connsiteY18" fmla="*/ 1104405 h 6851930"/>
                <a:gd name="connsiteX19" fmla="*/ 6358519 w 7319245"/>
                <a:gd name="connsiteY19" fmla="*/ 1114116 h 6851930"/>
                <a:gd name="connsiteX20" fmla="*/ 6295401 w 7319245"/>
                <a:gd name="connsiteY20" fmla="*/ 1126254 h 6851930"/>
                <a:gd name="connsiteX21" fmla="*/ 6397968 w 7319245"/>
                <a:gd name="connsiteY21" fmla="*/ 1165702 h 6851930"/>
                <a:gd name="connsiteX22" fmla="*/ 6296009 w 7319245"/>
                <a:gd name="connsiteY22" fmla="*/ 1203937 h 6851930"/>
                <a:gd name="connsiteX23" fmla="*/ 6336064 w 7319245"/>
                <a:gd name="connsiteY23" fmla="*/ 1229427 h 6851930"/>
                <a:gd name="connsiteX24" fmla="*/ 6380975 w 7319245"/>
                <a:gd name="connsiteY24" fmla="*/ 1234889 h 6851930"/>
                <a:gd name="connsiteX25" fmla="*/ 6434989 w 7319245"/>
                <a:gd name="connsiteY25" fmla="*/ 1250669 h 6851930"/>
                <a:gd name="connsiteX26" fmla="*/ 6453196 w 7319245"/>
                <a:gd name="connsiteY26" fmla="*/ 1319856 h 6851930"/>
                <a:gd name="connsiteX27" fmla="*/ 6485969 w 7319245"/>
                <a:gd name="connsiteY27" fmla="*/ 1384187 h 6851930"/>
                <a:gd name="connsiteX28" fmla="*/ 6505997 w 7319245"/>
                <a:gd name="connsiteY28" fmla="*/ 1408464 h 6851930"/>
                <a:gd name="connsiteX29" fmla="*/ 6575184 w 7319245"/>
                <a:gd name="connsiteY29" fmla="*/ 1470975 h 6851930"/>
                <a:gd name="connsiteX30" fmla="*/ 6612205 w 7319245"/>
                <a:gd name="connsiteY30" fmla="*/ 1508602 h 6851930"/>
                <a:gd name="connsiteX31" fmla="*/ 6637694 w 7319245"/>
                <a:gd name="connsiteY31" fmla="*/ 1531665 h 6851930"/>
                <a:gd name="connsiteX32" fmla="*/ 6692922 w 7319245"/>
                <a:gd name="connsiteY32" fmla="*/ 1550479 h 6851930"/>
                <a:gd name="connsiteX33" fmla="*/ 6648619 w 7319245"/>
                <a:gd name="connsiteY33" fmla="*/ 1569900 h 6851930"/>
                <a:gd name="connsiteX34" fmla="*/ 6683819 w 7319245"/>
                <a:gd name="connsiteY34" fmla="*/ 1577789 h 6851930"/>
                <a:gd name="connsiteX35" fmla="*/ 6647405 w 7319245"/>
                <a:gd name="connsiteY35" fmla="*/ 1609348 h 6851930"/>
                <a:gd name="connsiteX36" fmla="*/ 6703240 w 7319245"/>
                <a:gd name="connsiteY36" fmla="*/ 1619059 h 6851930"/>
                <a:gd name="connsiteX37" fmla="*/ 6633446 w 7319245"/>
                <a:gd name="connsiteY37" fmla="*/ 1658508 h 6851930"/>
                <a:gd name="connsiteX38" fmla="*/ 6683212 w 7319245"/>
                <a:gd name="connsiteY38" fmla="*/ 1718591 h 6851930"/>
                <a:gd name="connsiteX39" fmla="*/ 6736620 w 7319245"/>
                <a:gd name="connsiteY39" fmla="*/ 1675501 h 6851930"/>
                <a:gd name="connsiteX40" fmla="*/ 6761503 w 7319245"/>
                <a:gd name="connsiteY40" fmla="*/ 1674287 h 6851930"/>
                <a:gd name="connsiteX41" fmla="*/ 6765751 w 7319245"/>
                <a:gd name="connsiteY41" fmla="*/ 1687639 h 6851930"/>
                <a:gd name="connsiteX42" fmla="*/ 6746330 w 7319245"/>
                <a:gd name="connsiteY42" fmla="*/ 1704025 h 6851930"/>
                <a:gd name="connsiteX43" fmla="*/ 6719020 w 7319245"/>
                <a:gd name="connsiteY43" fmla="*/ 1706453 h 6851930"/>
                <a:gd name="connsiteX44" fmla="*/ 6762109 w 7319245"/>
                <a:gd name="connsiteY44" fmla="*/ 1748329 h 6851930"/>
                <a:gd name="connsiteX45" fmla="*/ 6743902 w 7319245"/>
                <a:gd name="connsiteY45" fmla="*/ 1765929 h 6851930"/>
                <a:gd name="connsiteX46" fmla="*/ 6702633 w 7319245"/>
                <a:gd name="connsiteY46" fmla="*/ 1742260 h 6851930"/>
                <a:gd name="connsiteX47" fmla="*/ 6703240 w 7319245"/>
                <a:gd name="connsiteY47" fmla="*/ 1776247 h 6851930"/>
                <a:gd name="connsiteX48" fmla="*/ 6798524 w 7319245"/>
                <a:gd name="connsiteY48" fmla="*/ 1801130 h 6851930"/>
                <a:gd name="connsiteX49" fmla="*/ 6872566 w 7319245"/>
                <a:gd name="connsiteY49" fmla="*/ 1893986 h 6851930"/>
                <a:gd name="connsiteX50" fmla="*/ 6826441 w 7319245"/>
                <a:gd name="connsiteY50" fmla="*/ 1910979 h 6851930"/>
                <a:gd name="connsiteX51" fmla="*/ 6836759 w 7319245"/>
                <a:gd name="connsiteY51" fmla="*/ 1943752 h 6851930"/>
                <a:gd name="connsiteX52" fmla="*/ 6892594 w 7319245"/>
                <a:gd name="connsiteY52" fmla="*/ 1996552 h 6851930"/>
                <a:gd name="connsiteX53" fmla="*/ 6922939 w 7319245"/>
                <a:gd name="connsiteY53" fmla="*/ 2032966 h 6851930"/>
                <a:gd name="connsiteX54" fmla="*/ 6986057 w 7319245"/>
                <a:gd name="connsiteY54" fmla="*/ 2062705 h 6851930"/>
                <a:gd name="connsiteX55" fmla="*/ 6953891 w 7319245"/>
                <a:gd name="connsiteY55" fmla="*/ 2097298 h 6851930"/>
                <a:gd name="connsiteX56" fmla="*/ 6981809 w 7319245"/>
                <a:gd name="connsiteY56" fmla="*/ 2105795 h 6851930"/>
                <a:gd name="connsiteX57" fmla="*/ 7042499 w 7319245"/>
                <a:gd name="connsiteY57" fmla="*/ 2212610 h 6851930"/>
                <a:gd name="connsiteX58" fmla="*/ 7008512 w 7319245"/>
                <a:gd name="connsiteY58" fmla="*/ 2286652 h 6851930"/>
                <a:gd name="connsiteX59" fmla="*/ 7023078 w 7319245"/>
                <a:gd name="connsiteY59" fmla="*/ 2318211 h 6851930"/>
                <a:gd name="connsiteX60" fmla="*/ 7037037 w 7319245"/>
                <a:gd name="connsiteY60" fmla="*/ 2394073 h 6851930"/>
                <a:gd name="connsiteX61" fmla="*/ 7160237 w 7319245"/>
                <a:gd name="connsiteY61" fmla="*/ 2430488 h 6851930"/>
                <a:gd name="connsiteX62" fmla="*/ 7166306 w 7319245"/>
                <a:gd name="connsiteY62" fmla="*/ 2445053 h 6851930"/>
                <a:gd name="connsiteX63" fmla="*/ 7129892 w 7319245"/>
                <a:gd name="connsiteY63" fmla="*/ 2457191 h 6851930"/>
                <a:gd name="connsiteX64" fmla="*/ 7187548 w 7319245"/>
                <a:gd name="connsiteY64" fmla="*/ 2489357 h 6851930"/>
                <a:gd name="connsiteX65" fmla="*/ 7098334 w 7319245"/>
                <a:gd name="connsiteY65" fmla="*/ 2528806 h 6851930"/>
                <a:gd name="connsiteX66" fmla="*/ 7188156 w 7319245"/>
                <a:gd name="connsiteY66" fmla="*/ 2590103 h 6851930"/>
                <a:gd name="connsiteX67" fmla="*/ 7184514 w 7319245"/>
                <a:gd name="connsiteY67" fmla="*/ 2601027 h 6851930"/>
                <a:gd name="connsiteX68" fmla="*/ 7121396 w 7319245"/>
                <a:gd name="connsiteY68" fmla="*/ 2610131 h 6851930"/>
                <a:gd name="connsiteX69" fmla="*/ 7070416 w 7319245"/>
                <a:gd name="connsiteY69" fmla="*/ 2630159 h 6851930"/>
                <a:gd name="connsiteX70" fmla="*/ 7114113 w 7319245"/>
                <a:gd name="connsiteY70" fmla="*/ 2664752 h 6851930"/>
                <a:gd name="connsiteX71" fmla="*/ 7101368 w 7319245"/>
                <a:gd name="connsiteY71" fmla="*/ 2687814 h 6851930"/>
                <a:gd name="connsiteX72" fmla="*/ 7137782 w 7319245"/>
                <a:gd name="connsiteY72" fmla="*/ 2696918 h 6851930"/>
                <a:gd name="connsiteX73" fmla="*/ 7138996 w 7319245"/>
                <a:gd name="connsiteY73" fmla="*/ 2706021 h 6851930"/>
                <a:gd name="connsiteX74" fmla="*/ 7086196 w 7319245"/>
                <a:gd name="connsiteY74" fmla="*/ 2719373 h 6851930"/>
                <a:gd name="connsiteX75" fmla="*/ 7083768 w 7319245"/>
                <a:gd name="connsiteY75" fmla="*/ 2732118 h 6851930"/>
                <a:gd name="connsiteX76" fmla="*/ 7156596 w 7319245"/>
                <a:gd name="connsiteY76" fmla="*/ 2751539 h 6851930"/>
                <a:gd name="connsiteX77" fmla="*/ 7214252 w 7319245"/>
                <a:gd name="connsiteY77" fmla="*/ 2808588 h 6851930"/>
                <a:gd name="connsiteX78" fmla="*/ 7233066 w 7319245"/>
                <a:gd name="connsiteY78" fmla="*/ 2908727 h 6851930"/>
                <a:gd name="connsiteX79" fmla="*/ 7267053 w 7319245"/>
                <a:gd name="connsiteY79" fmla="*/ 2959707 h 6851930"/>
                <a:gd name="connsiteX80" fmla="*/ 7262804 w 7319245"/>
                <a:gd name="connsiteY80" fmla="*/ 2978521 h 6851930"/>
                <a:gd name="connsiteX81" fmla="*/ 7227604 w 7319245"/>
                <a:gd name="connsiteY81" fmla="*/ 2971238 h 6851930"/>
                <a:gd name="connsiteX82" fmla="*/ 7214252 w 7319245"/>
                <a:gd name="connsiteY82" fmla="*/ 3011294 h 6851930"/>
                <a:gd name="connsiteX83" fmla="*/ 7292543 w 7319245"/>
                <a:gd name="connsiteY83" fmla="*/ 3037390 h 6851930"/>
                <a:gd name="connsiteX84" fmla="*/ 7250666 w 7319245"/>
                <a:gd name="connsiteY84" fmla="*/ 3090798 h 6851930"/>
                <a:gd name="connsiteX85" fmla="*/ 7298612 w 7319245"/>
                <a:gd name="connsiteY85" fmla="*/ 3138743 h 6851930"/>
                <a:gd name="connsiteX86" fmla="*/ 7225783 w 7319245"/>
                <a:gd name="connsiteY86" fmla="*/ 3178799 h 6851930"/>
                <a:gd name="connsiteX87" fmla="*/ 7253094 w 7319245"/>
                <a:gd name="connsiteY87" fmla="*/ 3237668 h 6851930"/>
                <a:gd name="connsiteX88" fmla="*/ 7258556 w 7319245"/>
                <a:gd name="connsiteY88" fmla="*/ 3303214 h 6851930"/>
                <a:gd name="connsiteX89" fmla="*/ 7260984 w 7319245"/>
                <a:gd name="connsiteY89" fmla="*/ 3397890 h 6851930"/>
                <a:gd name="connsiteX90" fmla="*/ 7288901 w 7319245"/>
                <a:gd name="connsiteY90" fmla="*/ 3469505 h 6851930"/>
                <a:gd name="connsiteX91" fmla="*/ 7322888 w 7319245"/>
                <a:gd name="connsiteY91" fmla="*/ 3516844 h 6851930"/>
                <a:gd name="connsiteX92" fmla="*/ 7286473 w 7319245"/>
                <a:gd name="connsiteY92" fmla="*/ 3579354 h 6851930"/>
                <a:gd name="connsiteX93" fmla="*/ 7309536 w 7319245"/>
                <a:gd name="connsiteY93" fmla="*/ 3641865 h 6851930"/>
                <a:gd name="connsiteX94" fmla="*/ 7263411 w 7319245"/>
                <a:gd name="connsiteY94" fmla="*/ 3691024 h 6851930"/>
                <a:gd name="connsiteX95" fmla="*/ 7288901 w 7319245"/>
                <a:gd name="connsiteY95" fmla="*/ 3757177 h 6851930"/>
                <a:gd name="connsiteX96" fmla="*/ 7312571 w 7319245"/>
                <a:gd name="connsiteY96" fmla="*/ 3845785 h 6851930"/>
                <a:gd name="connsiteX97" fmla="*/ 7305287 w 7319245"/>
                <a:gd name="connsiteY97" fmla="*/ 3868240 h 6851930"/>
                <a:gd name="connsiteX98" fmla="*/ 7270087 w 7319245"/>
                <a:gd name="connsiteY98" fmla="*/ 3931358 h 6851930"/>
                <a:gd name="connsiteX99" fmla="*/ 7224570 w 7319245"/>
                <a:gd name="connsiteY99" fmla="*/ 3941068 h 6851930"/>
                <a:gd name="connsiteX100" fmla="*/ 7248846 w 7319245"/>
                <a:gd name="connsiteY100" fmla="*/ 4024214 h 6851930"/>
                <a:gd name="connsiteX101" fmla="*/ 7210004 w 7319245"/>
                <a:gd name="connsiteY101" fmla="*/ 4119498 h 6851930"/>
                <a:gd name="connsiteX102" fmla="*/ 7231852 w 7319245"/>
                <a:gd name="connsiteY102" fmla="*/ 4173512 h 6851930"/>
                <a:gd name="connsiteX103" fmla="*/ 7168734 w 7319245"/>
                <a:gd name="connsiteY103" fmla="*/ 4227527 h 6851930"/>
                <a:gd name="connsiteX104" fmla="*/ 7105009 w 7319245"/>
                <a:gd name="connsiteY104" fmla="*/ 4323417 h 6851930"/>
                <a:gd name="connsiteX105" fmla="*/ 7121396 w 7319245"/>
                <a:gd name="connsiteY105" fmla="*/ 4363473 h 6851930"/>
                <a:gd name="connsiteX106" fmla="*/ 7123217 w 7319245"/>
                <a:gd name="connsiteY106" fmla="*/ 4375611 h 6851930"/>
                <a:gd name="connsiteX107" fmla="*/ 7089230 w 7319245"/>
                <a:gd name="connsiteY107" fmla="*/ 4426591 h 6851930"/>
                <a:gd name="connsiteX108" fmla="*/ 7116541 w 7319245"/>
                <a:gd name="connsiteY108" fmla="*/ 4446012 h 6851930"/>
                <a:gd name="connsiteX109" fmla="*/ 7118362 w 7319245"/>
                <a:gd name="connsiteY109" fmla="*/ 4471502 h 6851930"/>
                <a:gd name="connsiteX110" fmla="*/ 7090444 w 7319245"/>
                <a:gd name="connsiteY110" fmla="*/ 4515199 h 6851930"/>
                <a:gd name="connsiteX111" fmla="*/ 7043712 w 7319245"/>
                <a:gd name="connsiteY111" fmla="*/ 4566178 h 6851930"/>
                <a:gd name="connsiteX112" fmla="*/ 7052209 w 7319245"/>
                <a:gd name="connsiteY112" fmla="*/ 4570427 h 6851930"/>
                <a:gd name="connsiteX113" fmla="*/ 7009119 w 7319245"/>
                <a:gd name="connsiteY113" fmla="*/ 4628689 h 6851930"/>
                <a:gd name="connsiteX114" fmla="*/ 6959960 w 7319245"/>
                <a:gd name="connsiteY114" fmla="*/ 4685738 h 6851930"/>
                <a:gd name="connsiteX115" fmla="*/ 6984236 w 7319245"/>
                <a:gd name="connsiteY115" fmla="*/ 4705159 h 6851930"/>
                <a:gd name="connsiteX116" fmla="*/ 6979988 w 7319245"/>
                <a:gd name="connsiteY116" fmla="*/ 4713049 h 6851930"/>
                <a:gd name="connsiteX117" fmla="*/ 6942967 w 7319245"/>
                <a:gd name="connsiteY117" fmla="*/ 4708194 h 6851930"/>
                <a:gd name="connsiteX118" fmla="*/ 6874386 w 7319245"/>
                <a:gd name="connsiteY118" fmla="*/ 4827753 h 6851930"/>
                <a:gd name="connsiteX119" fmla="*/ 6909587 w 7319245"/>
                <a:gd name="connsiteY119" fmla="*/ 4827753 h 6851930"/>
                <a:gd name="connsiteX120" fmla="*/ 6860428 w 7319245"/>
                <a:gd name="connsiteY120" fmla="*/ 4863560 h 6851930"/>
                <a:gd name="connsiteX121" fmla="*/ 6842828 w 7319245"/>
                <a:gd name="connsiteY121" fmla="*/ 4916361 h 6851930"/>
                <a:gd name="connsiteX122" fmla="*/ 6810055 w 7319245"/>
                <a:gd name="connsiteY122" fmla="*/ 5006790 h 6851930"/>
                <a:gd name="connsiteX123" fmla="*/ 6808234 w 7319245"/>
                <a:gd name="connsiteY123" fmla="*/ 5070514 h 6851930"/>
                <a:gd name="connsiteX124" fmla="*/ 6760896 w 7319245"/>
                <a:gd name="connsiteY124" fmla="*/ 5117246 h 6851930"/>
                <a:gd name="connsiteX125" fmla="*/ 6683212 w 7319245"/>
                <a:gd name="connsiteY125" fmla="*/ 5144556 h 6851930"/>
                <a:gd name="connsiteX126" fmla="*/ 6722661 w 7319245"/>
                <a:gd name="connsiteY126" fmla="*/ 5169440 h 6851930"/>
                <a:gd name="connsiteX127" fmla="*/ 6632840 w 7319245"/>
                <a:gd name="connsiteY127" fmla="*/ 5339372 h 6851930"/>
                <a:gd name="connsiteX128" fmla="*/ 6501748 w 7319245"/>
                <a:gd name="connsiteY128" fmla="*/ 5424945 h 6851930"/>
                <a:gd name="connsiteX129" fmla="*/ 6546052 w 7319245"/>
                <a:gd name="connsiteY129" fmla="*/ 5454077 h 6851930"/>
                <a:gd name="connsiteX130" fmla="*/ 6442879 w 7319245"/>
                <a:gd name="connsiteY130" fmla="*/ 5512340 h 6851930"/>
                <a:gd name="connsiteX131" fmla="*/ 6401002 w 7319245"/>
                <a:gd name="connsiteY131" fmla="*/ 5554823 h 6851930"/>
                <a:gd name="connsiteX132" fmla="*/ 6374298 w 7319245"/>
                <a:gd name="connsiteY132" fmla="*/ 5574244 h 6851930"/>
                <a:gd name="connsiteX133" fmla="*/ 6309967 w 7319245"/>
                <a:gd name="connsiteY133" fmla="*/ 5662245 h 6851930"/>
                <a:gd name="connsiteX134" fmla="*/ 6255346 w 7319245"/>
                <a:gd name="connsiteY134" fmla="*/ 5707762 h 6851930"/>
                <a:gd name="connsiteX135" fmla="*/ 6235318 w 7319245"/>
                <a:gd name="connsiteY135" fmla="*/ 5737500 h 6851930"/>
                <a:gd name="connsiteX136" fmla="*/ 6095124 w 7319245"/>
                <a:gd name="connsiteY136" fmla="*/ 5830963 h 6851930"/>
                <a:gd name="connsiteX137" fmla="*/ 6070848 w 7319245"/>
                <a:gd name="connsiteY137" fmla="*/ 5823074 h 6851930"/>
                <a:gd name="connsiteX138" fmla="*/ 6063565 w 7319245"/>
                <a:gd name="connsiteY138" fmla="*/ 5869805 h 6851930"/>
                <a:gd name="connsiteX139" fmla="*/ 6024723 w 7319245"/>
                <a:gd name="connsiteY139" fmla="*/ 5815791 h 6851930"/>
                <a:gd name="connsiteX140" fmla="*/ 6018047 w 7319245"/>
                <a:gd name="connsiteY140" fmla="*/ 5848563 h 6851930"/>
                <a:gd name="connsiteX141" fmla="*/ 5970101 w 7319245"/>
                <a:gd name="connsiteY141" fmla="*/ 5909254 h 6851930"/>
                <a:gd name="connsiteX142" fmla="*/ 5886956 w 7319245"/>
                <a:gd name="connsiteY142" fmla="*/ 5955378 h 6851930"/>
                <a:gd name="connsiteX143" fmla="*/ 5911232 w 7319245"/>
                <a:gd name="connsiteY143" fmla="*/ 5977227 h 6851930"/>
                <a:gd name="connsiteX144" fmla="*/ 5655726 w 7319245"/>
                <a:gd name="connsiteY144" fmla="*/ 6093752 h 6851930"/>
                <a:gd name="connsiteX145" fmla="*/ 5642374 w 7319245"/>
                <a:gd name="connsiteY145" fmla="*/ 6166581 h 6851930"/>
                <a:gd name="connsiteX146" fmla="*/ 5525849 w 7319245"/>
                <a:gd name="connsiteY146" fmla="*/ 6238195 h 6851930"/>
                <a:gd name="connsiteX147" fmla="*/ 5386868 w 7319245"/>
                <a:gd name="connsiteY147" fmla="*/ 6300099 h 6851930"/>
                <a:gd name="connsiteX148" fmla="*/ 5267915 w 7319245"/>
                <a:gd name="connsiteY148" fmla="*/ 6374141 h 6851930"/>
                <a:gd name="connsiteX149" fmla="*/ 5264274 w 7319245"/>
                <a:gd name="connsiteY149" fmla="*/ 6340155 h 6851930"/>
                <a:gd name="connsiteX150" fmla="*/ 5188411 w 7319245"/>
                <a:gd name="connsiteY150" fmla="*/ 6382638 h 6851930"/>
                <a:gd name="connsiteX151" fmla="*/ 5188411 w 7319245"/>
                <a:gd name="connsiteY151" fmla="*/ 6434224 h 6851930"/>
                <a:gd name="connsiteX152" fmla="*/ 5112548 w 7319245"/>
                <a:gd name="connsiteY152" fmla="*/ 6420873 h 6851930"/>
                <a:gd name="connsiteX153" fmla="*/ 5096769 w 7319245"/>
                <a:gd name="connsiteY153" fmla="*/ 6426942 h 6851930"/>
                <a:gd name="connsiteX154" fmla="*/ 5118010 w 7319245"/>
                <a:gd name="connsiteY154" fmla="*/ 6457894 h 6851930"/>
                <a:gd name="connsiteX155" fmla="*/ 5044575 w 7319245"/>
                <a:gd name="connsiteY155" fmla="*/ 6435439 h 6851930"/>
                <a:gd name="connsiteX156" fmla="*/ 5015444 w 7319245"/>
                <a:gd name="connsiteY156" fmla="*/ 6457894 h 6851930"/>
                <a:gd name="connsiteX157" fmla="*/ 4977209 w 7319245"/>
                <a:gd name="connsiteY157" fmla="*/ 6445149 h 6851930"/>
                <a:gd name="connsiteX158" fmla="*/ 4946864 w 7319245"/>
                <a:gd name="connsiteY158" fmla="*/ 6485204 h 6851930"/>
                <a:gd name="connsiteX159" fmla="*/ 4904987 w 7319245"/>
                <a:gd name="connsiteY159" fmla="*/ 6500984 h 6851930"/>
                <a:gd name="connsiteX160" fmla="*/ 4861897 w 7319245"/>
                <a:gd name="connsiteY160" fmla="*/ 6515550 h 6851930"/>
                <a:gd name="connsiteX161" fmla="*/ 4794531 w 7319245"/>
                <a:gd name="connsiteY161" fmla="*/ 6538005 h 6851930"/>
                <a:gd name="connsiteX162" fmla="*/ 4788462 w 7319245"/>
                <a:gd name="connsiteY162" fmla="*/ 6501591 h 6851930"/>
                <a:gd name="connsiteX163" fmla="*/ 4779966 w 7319245"/>
                <a:gd name="connsiteY163" fmla="*/ 6499770 h 6851930"/>
                <a:gd name="connsiteX164" fmla="*/ 4769041 w 7319245"/>
                <a:gd name="connsiteY164" fmla="*/ 6530115 h 6851930"/>
                <a:gd name="connsiteX165" fmla="*/ 4738696 w 7319245"/>
                <a:gd name="connsiteY165" fmla="*/ 6496129 h 6851930"/>
                <a:gd name="connsiteX166" fmla="*/ 4736268 w 7319245"/>
                <a:gd name="connsiteY166" fmla="*/ 6517977 h 6851930"/>
                <a:gd name="connsiteX167" fmla="*/ 4672544 w 7319245"/>
                <a:gd name="connsiteY167" fmla="*/ 6539826 h 6851930"/>
                <a:gd name="connsiteX168" fmla="*/ 4661013 w 7319245"/>
                <a:gd name="connsiteY168" fmla="*/ 6598695 h 6851930"/>
                <a:gd name="connsiteX169" fmla="*/ 4573012 w 7319245"/>
                <a:gd name="connsiteY169" fmla="*/ 6571384 h 6851930"/>
                <a:gd name="connsiteX170" fmla="*/ 4560874 w 7319245"/>
                <a:gd name="connsiteY170" fmla="*/ 6611440 h 6851930"/>
                <a:gd name="connsiteX171" fmla="*/ 4472266 w 7319245"/>
                <a:gd name="connsiteY171" fmla="*/ 6611440 h 6851930"/>
                <a:gd name="connsiteX172" fmla="*/ 4472873 w 7319245"/>
                <a:gd name="connsiteY172" fmla="*/ 6614475 h 6851930"/>
                <a:gd name="connsiteX173" fmla="*/ 4419465 w 7319245"/>
                <a:gd name="connsiteY173" fmla="*/ 6622971 h 6851930"/>
                <a:gd name="connsiteX174" fmla="*/ 4402472 w 7319245"/>
                <a:gd name="connsiteY174" fmla="*/ 6628433 h 6851930"/>
                <a:gd name="connsiteX175" fmla="*/ 4353313 w 7319245"/>
                <a:gd name="connsiteY175" fmla="*/ 6643606 h 6851930"/>
                <a:gd name="connsiteX176" fmla="*/ 4284733 w 7319245"/>
                <a:gd name="connsiteY176" fmla="*/ 6656351 h 6851930"/>
                <a:gd name="connsiteX177" fmla="*/ 4233146 w 7319245"/>
                <a:gd name="connsiteY177" fmla="*/ 6633289 h 6851930"/>
                <a:gd name="connsiteX178" fmla="*/ 4248319 w 7319245"/>
                <a:gd name="connsiteY178" fmla="*/ 6670917 h 6851930"/>
                <a:gd name="connsiteX179" fmla="*/ 4023158 w 7319245"/>
                <a:gd name="connsiteY179" fmla="*/ 6740104 h 6851930"/>
                <a:gd name="connsiteX180" fmla="*/ 4018303 w 7319245"/>
                <a:gd name="connsiteY180" fmla="*/ 6761345 h 6851930"/>
                <a:gd name="connsiteX181" fmla="*/ 3958826 w 7319245"/>
                <a:gd name="connsiteY181" fmla="*/ 6766201 h 6851930"/>
                <a:gd name="connsiteX182" fmla="*/ 3871432 w 7319245"/>
                <a:gd name="connsiteY182" fmla="*/ 6753455 h 6851930"/>
                <a:gd name="connsiteX183" fmla="*/ 3838660 w 7319245"/>
                <a:gd name="connsiteY183" fmla="*/ 6752848 h 6851930"/>
                <a:gd name="connsiteX184" fmla="*/ 3641416 w 7319245"/>
                <a:gd name="connsiteY184" fmla="*/ 6793511 h 6851930"/>
                <a:gd name="connsiteX185" fmla="*/ 3603788 w 7319245"/>
                <a:gd name="connsiteY185" fmla="*/ 6815966 h 6851930"/>
                <a:gd name="connsiteX186" fmla="*/ 3540670 w 7319245"/>
                <a:gd name="connsiteY186" fmla="*/ 6819001 h 6851930"/>
                <a:gd name="connsiteX187" fmla="*/ 3512753 w 7319245"/>
                <a:gd name="connsiteY187" fmla="*/ 6854202 h 6851930"/>
                <a:gd name="connsiteX188" fmla="*/ 3413828 w 7319245"/>
                <a:gd name="connsiteY188" fmla="*/ 6831139 h 6851930"/>
                <a:gd name="connsiteX189" fmla="*/ 3419897 w 7319245"/>
                <a:gd name="connsiteY189" fmla="*/ 6798973 h 6851930"/>
                <a:gd name="connsiteX190" fmla="*/ 3368310 w 7319245"/>
                <a:gd name="connsiteY190" fmla="*/ 6783800 h 6851930"/>
                <a:gd name="connsiteX191" fmla="*/ 3371345 w 7319245"/>
                <a:gd name="connsiteY191" fmla="*/ 6810504 h 6851930"/>
                <a:gd name="connsiteX192" fmla="*/ 3178349 w 7319245"/>
                <a:gd name="connsiteY192" fmla="*/ 6795938 h 6851930"/>
                <a:gd name="connsiteX193" fmla="*/ 3062431 w 7319245"/>
                <a:gd name="connsiteY193" fmla="*/ 6768021 h 6851930"/>
                <a:gd name="connsiteX194" fmla="*/ 3002348 w 7319245"/>
                <a:gd name="connsiteY194" fmla="*/ 6748600 h 6851930"/>
                <a:gd name="connsiteX195" fmla="*/ 2966540 w 7319245"/>
                <a:gd name="connsiteY195" fmla="*/ 6741317 h 6851930"/>
                <a:gd name="connsiteX196" fmla="*/ 2870650 w 7319245"/>
                <a:gd name="connsiteY196" fmla="*/ 6710365 h 6851930"/>
                <a:gd name="connsiteX197" fmla="*/ 2860939 w 7319245"/>
                <a:gd name="connsiteY197" fmla="*/ 6704903 h 6851930"/>
                <a:gd name="connsiteX198" fmla="*/ 2777794 w 7319245"/>
                <a:gd name="connsiteY198" fmla="*/ 6659993 h 6851930"/>
                <a:gd name="connsiteX199" fmla="*/ 2769904 w 7319245"/>
                <a:gd name="connsiteY199" fmla="*/ 6624185 h 6851930"/>
                <a:gd name="connsiteX200" fmla="*/ 2741379 w 7319245"/>
                <a:gd name="connsiteY200" fmla="*/ 6624185 h 6851930"/>
                <a:gd name="connsiteX201" fmla="*/ 2697075 w 7319245"/>
                <a:gd name="connsiteY201" fmla="*/ 6614475 h 6851930"/>
                <a:gd name="connsiteX202" fmla="*/ 2568412 w 7319245"/>
                <a:gd name="connsiteY202" fmla="*/ 6521619 h 6851930"/>
                <a:gd name="connsiteX203" fmla="*/ 2398479 w 7319245"/>
                <a:gd name="connsiteY203" fmla="*/ 6386887 h 6851930"/>
                <a:gd name="connsiteX204" fmla="*/ 2308658 w 7319245"/>
                <a:gd name="connsiteY204" fmla="*/ 6340155 h 6851930"/>
                <a:gd name="connsiteX205" fmla="*/ 2224298 w 7319245"/>
                <a:gd name="connsiteY205" fmla="*/ 6261257 h 6851930"/>
                <a:gd name="connsiteX206" fmla="*/ 2099276 w 7319245"/>
                <a:gd name="connsiteY206" fmla="*/ 6199353 h 6851930"/>
                <a:gd name="connsiteX207" fmla="*/ 2073786 w 7319245"/>
                <a:gd name="connsiteY207" fmla="*/ 6193284 h 6851930"/>
                <a:gd name="connsiteX208" fmla="*/ 1973648 w 7319245"/>
                <a:gd name="connsiteY208" fmla="*/ 6155049 h 6851930"/>
                <a:gd name="connsiteX209" fmla="*/ 1923274 w 7319245"/>
                <a:gd name="connsiteY209" fmla="*/ 6083435 h 6851930"/>
                <a:gd name="connsiteX210" fmla="*/ 1877150 w 7319245"/>
                <a:gd name="connsiteY210" fmla="*/ 6005751 h 6851930"/>
                <a:gd name="connsiteX211" fmla="*/ 1746059 w 7319245"/>
                <a:gd name="connsiteY211" fmla="*/ 5927461 h 6851930"/>
                <a:gd name="connsiteX212" fmla="*/ 1728459 w 7319245"/>
                <a:gd name="connsiteY212" fmla="*/ 5912895 h 6851930"/>
                <a:gd name="connsiteX213" fmla="*/ 1652596 w 7319245"/>
                <a:gd name="connsiteY213" fmla="*/ 5808508 h 6851930"/>
                <a:gd name="connsiteX214" fmla="*/ 1645313 w 7319245"/>
                <a:gd name="connsiteY214" fmla="*/ 5794549 h 6851930"/>
                <a:gd name="connsiteX215" fmla="*/ 1638637 w 7319245"/>
                <a:gd name="connsiteY215" fmla="*/ 5734466 h 6851930"/>
                <a:gd name="connsiteX216" fmla="*/ 1483877 w 7319245"/>
                <a:gd name="connsiteY216" fmla="*/ 5685914 h 6851930"/>
                <a:gd name="connsiteX217" fmla="*/ 1486305 w 7319245"/>
                <a:gd name="connsiteY217" fmla="*/ 5711404 h 6851930"/>
                <a:gd name="connsiteX218" fmla="*/ 1170715 w 7319245"/>
                <a:gd name="connsiteY218" fmla="*/ 5602768 h 6851930"/>
                <a:gd name="connsiteX219" fmla="*/ 1201060 w 7319245"/>
                <a:gd name="connsiteY219" fmla="*/ 5579706 h 6851930"/>
                <a:gd name="connsiteX220" fmla="*/ 1089997 w 7319245"/>
                <a:gd name="connsiteY220" fmla="*/ 5514160 h 6851930"/>
                <a:gd name="connsiteX221" fmla="*/ 1075432 w 7319245"/>
                <a:gd name="connsiteY221" fmla="*/ 5502022 h 6851930"/>
                <a:gd name="connsiteX222" fmla="*/ 1008065 w 7319245"/>
                <a:gd name="connsiteY222" fmla="*/ 5466215 h 6851930"/>
                <a:gd name="connsiteX223" fmla="*/ 993500 w 7319245"/>
                <a:gd name="connsiteY223" fmla="*/ 5463787 h 6851930"/>
                <a:gd name="connsiteX224" fmla="*/ 1005031 w 7319245"/>
                <a:gd name="connsiteY224" fmla="*/ 5441939 h 6851930"/>
                <a:gd name="connsiteX225" fmla="*/ 944947 w 7319245"/>
                <a:gd name="connsiteY225" fmla="*/ 5275648 h 6851930"/>
                <a:gd name="connsiteX226" fmla="*/ 875761 w 7319245"/>
                <a:gd name="connsiteY226" fmla="*/ 5298710 h 6851930"/>
                <a:gd name="connsiteX227" fmla="*/ 856947 w 7319245"/>
                <a:gd name="connsiteY227" fmla="*/ 5240447 h 6851930"/>
                <a:gd name="connsiteX228" fmla="*/ 751345 w 7319245"/>
                <a:gd name="connsiteY228" fmla="*/ 5131205 h 6851930"/>
                <a:gd name="connsiteX229" fmla="*/ 778656 w 7319245"/>
                <a:gd name="connsiteY229" fmla="*/ 5057769 h 6851930"/>
                <a:gd name="connsiteX230" fmla="*/ 670021 w 7319245"/>
                <a:gd name="connsiteY230" fmla="*/ 5014072 h 6851930"/>
                <a:gd name="connsiteX231" fmla="*/ 723428 w 7319245"/>
                <a:gd name="connsiteY231" fmla="*/ 4965520 h 6851930"/>
                <a:gd name="connsiteX232" fmla="*/ 637248 w 7319245"/>
                <a:gd name="connsiteY232" fmla="*/ 4935175 h 6851930"/>
                <a:gd name="connsiteX233" fmla="*/ 633606 w 7319245"/>
                <a:gd name="connsiteY233" fmla="*/ 4944886 h 6851930"/>
                <a:gd name="connsiteX234" fmla="*/ 579592 w 7319245"/>
                <a:gd name="connsiteY234" fmla="*/ 4864774 h 6851930"/>
                <a:gd name="connsiteX235" fmla="*/ 599620 w 7319245"/>
                <a:gd name="connsiteY235" fmla="*/ 4790125 h 6851930"/>
                <a:gd name="connsiteX236" fmla="*/ 571702 w 7319245"/>
                <a:gd name="connsiteY236" fmla="*/ 4751891 h 6851930"/>
                <a:gd name="connsiteX237" fmla="*/ 526792 w 7319245"/>
                <a:gd name="connsiteY237" fmla="*/ 4678455 h 6851930"/>
                <a:gd name="connsiteX238" fmla="*/ 452749 w 7319245"/>
                <a:gd name="connsiteY238" fmla="*/ 4679062 h 6851930"/>
                <a:gd name="connsiteX239" fmla="*/ 396307 w 7319245"/>
                <a:gd name="connsiteY239" fmla="*/ 4651752 h 6851930"/>
                <a:gd name="connsiteX240" fmla="*/ 430901 w 7319245"/>
                <a:gd name="connsiteY240" fmla="*/ 4671172 h 6851930"/>
                <a:gd name="connsiteX241" fmla="*/ 360500 w 7319245"/>
                <a:gd name="connsiteY241" fmla="*/ 4611696 h 6851930"/>
                <a:gd name="connsiteX242" fmla="*/ 359893 w 7319245"/>
                <a:gd name="connsiteY242" fmla="*/ 4598344 h 6851930"/>
                <a:gd name="connsiteX243" fmla="*/ 415728 w 7319245"/>
                <a:gd name="connsiteY243" fmla="*/ 4549185 h 6851930"/>
                <a:gd name="connsiteX244" fmla="*/ 370818 w 7319245"/>
                <a:gd name="connsiteY244" fmla="*/ 4520054 h 6851930"/>
                <a:gd name="connsiteX245" fmla="*/ 413301 w 7319245"/>
                <a:gd name="connsiteY245" fmla="*/ 4467860 h 6851930"/>
                <a:gd name="connsiteX246" fmla="*/ 350183 w 7319245"/>
                <a:gd name="connsiteY246" fmla="*/ 4452687 h 6851930"/>
                <a:gd name="connsiteX247" fmla="*/ 354431 w 7319245"/>
                <a:gd name="connsiteY247" fmla="*/ 4426591 h 6851930"/>
                <a:gd name="connsiteX248" fmla="*/ 322265 w 7319245"/>
                <a:gd name="connsiteY248" fmla="*/ 4422342 h 6851930"/>
                <a:gd name="connsiteX249" fmla="*/ 320445 w 7319245"/>
                <a:gd name="connsiteY249" fmla="*/ 4413239 h 6851930"/>
                <a:gd name="connsiteX250" fmla="*/ 412694 w 7319245"/>
                <a:gd name="connsiteY250" fmla="*/ 4377432 h 6851930"/>
                <a:gd name="connsiteX251" fmla="*/ 329548 w 7319245"/>
                <a:gd name="connsiteY251" fmla="*/ 4347693 h 6851930"/>
                <a:gd name="connsiteX252" fmla="*/ 350790 w 7319245"/>
                <a:gd name="connsiteY252" fmla="*/ 4332521 h 6851930"/>
                <a:gd name="connsiteX253" fmla="*/ 305272 w 7319245"/>
                <a:gd name="connsiteY253" fmla="*/ 4292465 h 6851930"/>
                <a:gd name="connsiteX254" fmla="*/ 430294 w 7319245"/>
                <a:gd name="connsiteY254" fmla="*/ 4275472 h 6851930"/>
                <a:gd name="connsiteX255" fmla="*/ 284030 w 7319245"/>
                <a:gd name="connsiteY255" fmla="*/ 4217209 h 6851930"/>
                <a:gd name="connsiteX256" fmla="*/ 235478 w 7319245"/>
                <a:gd name="connsiteY256" fmla="*/ 4171085 h 6851930"/>
                <a:gd name="connsiteX257" fmla="*/ 243975 w 7319245"/>
                <a:gd name="connsiteY257" fmla="*/ 4125567 h 6851930"/>
                <a:gd name="connsiteX258" fmla="*/ 195423 w 7319245"/>
                <a:gd name="connsiteY258" fmla="*/ 4112215 h 6851930"/>
                <a:gd name="connsiteX259" fmla="*/ 191781 w 7319245"/>
                <a:gd name="connsiteY259" fmla="*/ 4055773 h 6851930"/>
                <a:gd name="connsiteX260" fmla="*/ 181464 w 7319245"/>
                <a:gd name="connsiteY260" fmla="*/ 4055166 h 6851930"/>
                <a:gd name="connsiteX261" fmla="*/ 200885 w 7319245"/>
                <a:gd name="connsiteY261" fmla="*/ 4028462 h 6851930"/>
                <a:gd name="connsiteX262" fmla="*/ 159009 w 7319245"/>
                <a:gd name="connsiteY262" fmla="*/ 4013897 h 6851930"/>
                <a:gd name="connsiteX263" fmla="*/ 197850 w 7319245"/>
                <a:gd name="connsiteY263" fmla="*/ 3982945 h 6851930"/>
                <a:gd name="connsiteX264" fmla="*/ 152939 w 7319245"/>
                <a:gd name="connsiteY264" fmla="*/ 3922254 h 6851930"/>
                <a:gd name="connsiteX265" fmla="*/ 175395 w 7319245"/>
                <a:gd name="connsiteY265" fmla="*/ 3895551 h 6851930"/>
                <a:gd name="connsiteX266" fmla="*/ 135946 w 7319245"/>
                <a:gd name="connsiteY266" fmla="*/ 3902227 h 6851930"/>
                <a:gd name="connsiteX267" fmla="*/ 133519 w 7319245"/>
                <a:gd name="connsiteY267" fmla="*/ 3896158 h 6851930"/>
                <a:gd name="connsiteX268" fmla="*/ 196636 w 7319245"/>
                <a:gd name="connsiteY268" fmla="*/ 3862778 h 6851930"/>
                <a:gd name="connsiteX269" fmla="*/ 135339 w 7319245"/>
                <a:gd name="connsiteY269" fmla="*/ 3856709 h 6851930"/>
                <a:gd name="connsiteX270" fmla="*/ 182678 w 7319245"/>
                <a:gd name="connsiteY270" fmla="*/ 3804515 h 6851930"/>
                <a:gd name="connsiteX271" fmla="*/ 152333 w 7319245"/>
                <a:gd name="connsiteY271" fmla="*/ 3801481 h 6851930"/>
                <a:gd name="connsiteX272" fmla="*/ 151726 w 7319245"/>
                <a:gd name="connsiteY272" fmla="*/ 3794805 h 6851930"/>
                <a:gd name="connsiteX273" fmla="*/ 188747 w 7319245"/>
                <a:gd name="connsiteY273" fmla="*/ 3783274 h 6851930"/>
                <a:gd name="connsiteX274" fmla="*/ 143229 w 7319245"/>
                <a:gd name="connsiteY274" fmla="*/ 3728652 h 6851930"/>
                <a:gd name="connsiteX275" fmla="*/ 119560 w 7319245"/>
                <a:gd name="connsiteY275" fmla="*/ 3696487 h 6851930"/>
                <a:gd name="connsiteX276" fmla="*/ 109242 w 7319245"/>
                <a:gd name="connsiteY276" fmla="*/ 3675852 h 6851930"/>
                <a:gd name="connsiteX277" fmla="*/ 128056 w 7319245"/>
                <a:gd name="connsiteY277" fmla="*/ 3660679 h 6851930"/>
                <a:gd name="connsiteX278" fmla="*/ 182678 w 7319245"/>
                <a:gd name="connsiteY278" fmla="*/ 3647934 h 6851930"/>
                <a:gd name="connsiteX279" fmla="*/ 61297 w 7319245"/>
                <a:gd name="connsiteY279" fmla="*/ 3640651 h 6851930"/>
                <a:gd name="connsiteX280" fmla="*/ 101353 w 7319245"/>
                <a:gd name="connsiteY280" fmla="*/ 3604237 h 6851930"/>
                <a:gd name="connsiteX281" fmla="*/ 67366 w 7319245"/>
                <a:gd name="connsiteY281" fmla="*/ 3581175 h 6851930"/>
                <a:gd name="connsiteX282" fmla="*/ 110456 w 7319245"/>
                <a:gd name="connsiteY282" fmla="*/ 3546582 h 6851930"/>
                <a:gd name="connsiteX283" fmla="*/ 98318 w 7319245"/>
                <a:gd name="connsiteY283" fmla="*/ 3494995 h 6851930"/>
                <a:gd name="connsiteX284" fmla="*/ 66152 w 7319245"/>
                <a:gd name="connsiteY284" fmla="*/ 3511988 h 6851930"/>
                <a:gd name="connsiteX285" fmla="*/ 61904 w 7319245"/>
                <a:gd name="connsiteY285" fmla="*/ 3445229 h 6851930"/>
                <a:gd name="connsiteX286" fmla="*/ 87394 w 7319245"/>
                <a:gd name="connsiteY286" fmla="*/ 3431270 h 6851930"/>
                <a:gd name="connsiteX287" fmla="*/ 72828 w 7319245"/>
                <a:gd name="connsiteY287" fmla="*/ 3403353 h 6851930"/>
                <a:gd name="connsiteX288" fmla="*/ 133519 w 7319245"/>
                <a:gd name="connsiteY288" fmla="*/ 3394856 h 6851930"/>
                <a:gd name="connsiteX289" fmla="*/ 99532 w 7319245"/>
                <a:gd name="connsiteY289" fmla="*/ 3292290 h 6851930"/>
                <a:gd name="connsiteX290" fmla="*/ 135339 w 7319245"/>
                <a:gd name="connsiteY290" fmla="*/ 3312924 h 6851930"/>
                <a:gd name="connsiteX291" fmla="*/ 148084 w 7319245"/>
                <a:gd name="connsiteY291" fmla="*/ 3302000 h 6851930"/>
                <a:gd name="connsiteX292" fmla="*/ 165684 w 7319245"/>
                <a:gd name="connsiteY292" fmla="*/ 3294110 h 6851930"/>
                <a:gd name="connsiteX293" fmla="*/ 96498 w 7319245"/>
                <a:gd name="connsiteY293" fmla="*/ 3255268 h 6851930"/>
                <a:gd name="connsiteX294" fmla="*/ 127450 w 7319245"/>
                <a:gd name="connsiteY294" fmla="*/ 3238882 h 6851930"/>
                <a:gd name="connsiteX295" fmla="*/ 42483 w 7319245"/>
                <a:gd name="connsiteY295" fmla="*/ 3182440 h 6851930"/>
                <a:gd name="connsiteX296" fmla="*/ 13959 w 7319245"/>
                <a:gd name="connsiteY296" fmla="*/ 3156950 h 6851930"/>
                <a:gd name="connsiteX297" fmla="*/ 56442 w 7319245"/>
                <a:gd name="connsiteY297" fmla="*/ 3161198 h 6851930"/>
                <a:gd name="connsiteX298" fmla="*/ 52194 w 7319245"/>
                <a:gd name="connsiteY298" fmla="*/ 3064701 h 6851930"/>
                <a:gd name="connsiteX299" fmla="*/ 61904 w 7319245"/>
                <a:gd name="connsiteY299" fmla="*/ 3019790 h 6851930"/>
                <a:gd name="connsiteX300" fmla="*/ 3641 w 7319245"/>
                <a:gd name="connsiteY300" fmla="*/ 3019790 h 6851930"/>
                <a:gd name="connsiteX301" fmla="*/ 0 w 7319245"/>
                <a:gd name="connsiteY301" fmla="*/ 3011294 h 6851930"/>
                <a:gd name="connsiteX302" fmla="*/ 30952 w 7319245"/>
                <a:gd name="connsiteY302" fmla="*/ 2988231 h 6851930"/>
                <a:gd name="connsiteX303" fmla="*/ 72828 w 7319245"/>
                <a:gd name="connsiteY303" fmla="*/ 2876561 h 6851930"/>
                <a:gd name="connsiteX304" fmla="*/ 10317 w 7319245"/>
                <a:gd name="connsiteY304" fmla="*/ 2752146 h 6851930"/>
                <a:gd name="connsiteX305" fmla="*/ 18814 w 7319245"/>
                <a:gd name="connsiteY305" fmla="*/ 2742436 h 6851930"/>
                <a:gd name="connsiteX306" fmla="*/ 54621 w 7319245"/>
                <a:gd name="connsiteY306" fmla="*/ 2755787 h 6851930"/>
                <a:gd name="connsiteX307" fmla="*/ 117739 w 7319245"/>
                <a:gd name="connsiteY307" fmla="*/ 2741222 h 6851930"/>
                <a:gd name="connsiteX308" fmla="*/ 172967 w 7319245"/>
                <a:gd name="connsiteY308" fmla="*/ 2744256 h 6851930"/>
                <a:gd name="connsiteX309" fmla="*/ 148084 w 7319245"/>
                <a:gd name="connsiteY309" fmla="*/ 2638655 h 6851930"/>
                <a:gd name="connsiteX310" fmla="*/ 208168 w 7319245"/>
                <a:gd name="connsiteY310" fmla="*/ 2591924 h 6851930"/>
                <a:gd name="connsiteX311" fmla="*/ 146264 w 7319245"/>
                <a:gd name="connsiteY311" fmla="*/ 2501495 h 6851930"/>
                <a:gd name="connsiteX312" fmla="*/ 172967 w 7319245"/>
                <a:gd name="connsiteY312" fmla="*/ 2430488 h 6851930"/>
                <a:gd name="connsiteX313" fmla="*/ 146870 w 7319245"/>
                <a:gd name="connsiteY313" fmla="*/ 2423812 h 6851930"/>
                <a:gd name="connsiteX314" fmla="*/ 123808 w 7319245"/>
                <a:gd name="connsiteY314" fmla="*/ 2386184 h 6851930"/>
                <a:gd name="connsiteX315" fmla="*/ 131091 w 7319245"/>
                <a:gd name="connsiteY315" fmla="*/ 2323673 h 6851930"/>
                <a:gd name="connsiteX316" fmla="*/ 188747 w 7319245"/>
                <a:gd name="connsiteY316" fmla="*/ 2232031 h 6851930"/>
                <a:gd name="connsiteX317" fmla="*/ 222733 w 7319245"/>
                <a:gd name="connsiteY317" fmla="*/ 2196223 h 6851930"/>
                <a:gd name="connsiteX318" fmla="*/ 189354 w 7319245"/>
                <a:gd name="connsiteY318" fmla="*/ 2167092 h 6851930"/>
                <a:gd name="connsiteX319" fmla="*/ 296775 w 7319245"/>
                <a:gd name="connsiteY319" fmla="*/ 2134926 h 6851930"/>
                <a:gd name="connsiteX320" fmla="*/ 299810 w 7319245"/>
                <a:gd name="connsiteY320" fmla="*/ 2122181 h 6851930"/>
                <a:gd name="connsiteX321" fmla="*/ 267037 w 7319245"/>
                <a:gd name="connsiteY321" fmla="*/ 2098512 h 6851930"/>
                <a:gd name="connsiteX322" fmla="*/ 251258 w 7319245"/>
                <a:gd name="connsiteY322" fmla="*/ 2045711 h 6851930"/>
                <a:gd name="connsiteX323" fmla="*/ 332583 w 7319245"/>
                <a:gd name="connsiteY323" fmla="*/ 2009904 h 6851930"/>
                <a:gd name="connsiteX324" fmla="*/ 386597 w 7319245"/>
                <a:gd name="connsiteY324" fmla="*/ 2000801 h 6851930"/>
                <a:gd name="connsiteX325" fmla="*/ 384776 w 7319245"/>
                <a:gd name="connsiteY325" fmla="*/ 1986842 h 6851930"/>
                <a:gd name="connsiteX326" fmla="*/ 337438 w 7319245"/>
                <a:gd name="connsiteY326" fmla="*/ 1979559 h 6851930"/>
                <a:gd name="connsiteX327" fmla="*/ 379314 w 7319245"/>
                <a:gd name="connsiteY327" fmla="*/ 1934648 h 6851930"/>
                <a:gd name="connsiteX328" fmla="*/ 400556 w 7319245"/>
                <a:gd name="connsiteY328" fmla="*/ 1917048 h 6851930"/>
                <a:gd name="connsiteX329" fmla="*/ 463067 w 7319245"/>
                <a:gd name="connsiteY329" fmla="*/ 1894593 h 6851930"/>
                <a:gd name="connsiteX330" fmla="*/ 460639 w 7319245"/>
                <a:gd name="connsiteY330" fmla="*/ 1884882 h 6851930"/>
                <a:gd name="connsiteX331" fmla="*/ 418156 w 7319245"/>
                <a:gd name="connsiteY331" fmla="*/ 1880634 h 6851930"/>
                <a:gd name="connsiteX332" fmla="*/ 443646 w 7319245"/>
                <a:gd name="connsiteY332" fmla="*/ 1856965 h 6851930"/>
                <a:gd name="connsiteX333" fmla="*/ 429080 w 7319245"/>
                <a:gd name="connsiteY333" fmla="*/ 1830261 h 6851930"/>
                <a:gd name="connsiteX334" fmla="*/ 479453 w 7319245"/>
                <a:gd name="connsiteY334" fmla="*/ 1788992 h 6851930"/>
                <a:gd name="connsiteX335" fmla="*/ 493412 w 7319245"/>
                <a:gd name="connsiteY335" fmla="*/ 1796274 h 6851930"/>
                <a:gd name="connsiteX336" fmla="*/ 493412 w 7319245"/>
                <a:gd name="connsiteY336" fmla="*/ 1762895 h 6851930"/>
                <a:gd name="connsiteX337" fmla="*/ 524971 w 7319245"/>
                <a:gd name="connsiteY337" fmla="*/ 1755612 h 6851930"/>
                <a:gd name="connsiteX338" fmla="*/ 524971 w 7319245"/>
                <a:gd name="connsiteY338" fmla="*/ 1747115 h 6851930"/>
                <a:gd name="connsiteX339" fmla="*/ 495233 w 7319245"/>
                <a:gd name="connsiteY339" fmla="*/ 1742867 h 6851930"/>
                <a:gd name="connsiteX340" fmla="*/ 588089 w 7319245"/>
                <a:gd name="connsiteY340" fmla="*/ 1651225 h 6851930"/>
                <a:gd name="connsiteX341" fmla="*/ 523150 w 7319245"/>
                <a:gd name="connsiteY341" fmla="*/ 1582038 h 6851930"/>
                <a:gd name="connsiteX342" fmla="*/ 590516 w 7319245"/>
                <a:gd name="connsiteY342" fmla="*/ 1586286 h 6851930"/>
                <a:gd name="connsiteX343" fmla="*/ 560778 w 7319245"/>
                <a:gd name="connsiteY343" fmla="*/ 1549872 h 6851930"/>
                <a:gd name="connsiteX344" fmla="*/ 565026 w 7319245"/>
                <a:gd name="connsiteY344" fmla="*/ 1543196 h 6851930"/>
                <a:gd name="connsiteX345" fmla="*/ 614792 w 7319245"/>
                <a:gd name="connsiteY345" fmla="*/ 1575969 h 6851930"/>
                <a:gd name="connsiteX346" fmla="*/ 643924 w 7319245"/>
                <a:gd name="connsiteY346" fmla="*/ 1551693 h 6851930"/>
                <a:gd name="connsiteX347" fmla="*/ 583840 w 7319245"/>
                <a:gd name="connsiteY347" fmla="*/ 1504961 h 6851930"/>
                <a:gd name="connsiteX348" fmla="*/ 518902 w 7319245"/>
                <a:gd name="connsiteY348" fmla="*/ 1492823 h 6851930"/>
                <a:gd name="connsiteX349" fmla="*/ 518295 w 7319245"/>
                <a:gd name="connsiteY349" fmla="*/ 1484326 h 6851930"/>
                <a:gd name="connsiteX350" fmla="*/ 571095 w 7319245"/>
                <a:gd name="connsiteY350" fmla="*/ 1476437 h 6851930"/>
                <a:gd name="connsiteX351" fmla="*/ 577771 w 7319245"/>
                <a:gd name="connsiteY351" fmla="*/ 1453981 h 6851930"/>
                <a:gd name="connsiteX352" fmla="*/ 660310 w 7319245"/>
                <a:gd name="connsiteY352" fmla="*/ 1449126 h 6851930"/>
                <a:gd name="connsiteX353" fmla="*/ 665165 w 7319245"/>
                <a:gd name="connsiteY353" fmla="*/ 1438202 h 6851930"/>
                <a:gd name="connsiteX354" fmla="*/ 632999 w 7319245"/>
                <a:gd name="connsiteY354" fmla="*/ 1413319 h 6851930"/>
                <a:gd name="connsiteX355" fmla="*/ 725856 w 7319245"/>
                <a:gd name="connsiteY355" fmla="*/ 1372656 h 6851930"/>
                <a:gd name="connsiteX356" fmla="*/ 762270 w 7319245"/>
                <a:gd name="connsiteY356" fmla="*/ 1359911 h 6851930"/>
                <a:gd name="connsiteX357" fmla="*/ 804146 w 7319245"/>
                <a:gd name="connsiteY357" fmla="*/ 1366587 h 6851930"/>
                <a:gd name="connsiteX358" fmla="*/ 808394 w 7319245"/>
                <a:gd name="connsiteY358" fmla="*/ 1353842 h 6851930"/>
                <a:gd name="connsiteX359" fmla="*/ 744063 w 7319245"/>
                <a:gd name="connsiteY359" fmla="*/ 1313180 h 6851930"/>
                <a:gd name="connsiteX360" fmla="*/ 744063 w 7319245"/>
                <a:gd name="connsiteY360" fmla="*/ 1347773 h 6851930"/>
                <a:gd name="connsiteX361" fmla="*/ 713718 w 7319245"/>
                <a:gd name="connsiteY361" fmla="*/ 1327745 h 6851930"/>
                <a:gd name="connsiteX362" fmla="*/ 761056 w 7319245"/>
                <a:gd name="connsiteY362" fmla="*/ 1273124 h 6851930"/>
                <a:gd name="connsiteX363" fmla="*/ 851484 w 7319245"/>
                <a:gd name="connsiteY363" fmla="*/ 1274945 h 6851930"/>
                <a:gd name="connsiteX364" fmla="*/ 831457 w 7319245"/>
                <a:gd name="connsiteY364" fmla="*/ 1247027 h 6851930"/>
                <a:gd name="connsiteX365" fmla="*/ 872119 w 7319245"/>
                <a:gd name="connsiteY365" fmla="*/ 1245207 h 6851930"/>
                <a:gd name="connsiteX366" fmla="*/ 874547 w 7319245"/>
                <a:gd name="connsiteY366" fmla="*/ 1267055 h 6851930"/>
                <a:gd name="connsiteX367" fmla="*/ 866657 w 7319245"/>
                <a:gd name="connsiteY367" fmla="*/ 1316214 h 6851930"/>
                <a:gd name="connsiteX368" fmla="*/ 881830 w 7319245"/>
                <a:gd name="connsiteY368" fmla="*/ 1299828 h 6851930"/>
                <a:gd name="connsiteX369" fmla="*/ 907926 w 7319245"/>
                <a:gd name="connsiteY369" fmla="*/ 1268876 h 6851930"/>
                <a:gd name="connsiteX370" fmla="*/ 929775 w 7319245"/>
                <a:gd name="connsiteY370" fmla="*/ 1222751 h 6851930"/>
                <a:gd name="connsiteX371" fmla="*/ 930382 w 7319245"/>
                <a:gd name="connsiteY371" fmla="*/ 1165702 h 6851930"/>
                <a:gd name="connsiteX372" fmla="*/ 964975 w 7319245"/>
                <a:gd name="connsiteY372" fmla="*/ 1165702 h 6851930"/>
                <a:gd name="connsiteX373" fmla="*/ 946768 w 7319245"/>
                <a:gd name="connsiteY373" fmla="*/ 1138999 h 6851930"/>
                <a:gd name="connsiteX374" fmla="*/ 994713 w 7319245"/>
                <a:gd name="connsiteY374" fmla="*/ 1120185 h 6851930"/>
                <a:gd name="connsiteX375" fmla="*/ 943127 w 7319245"/>
                <a:gd name="connsiteY375" fmla="*/ 1103798 h 6851930"/>
                <a:gd name="connsiteX376" fmla="*/ 946768 w 7319245"/>
                <a:gd name="connsiteY376" fmla="*/ 1058888 h 6851930"/>
                <a:gd name="connsiteX377" fmla="*/ 938878 w 7319245"/>
                <a:gd name="connsiteY377" fmla="*/ 1049784 h 6851930"/>
                <a:gd name="connsiteX378" fmla="*/ 1061473 w 7319245"/>
                <a:gd name="connsiteY378" fmla="*/ 1013370 h 6851930"/>
                <a:gd name="connsiteX379" fmla="*/ 1045086 w 7319245"/>
                <a:gd name="connsiteY379" fmla="*/ 1002446 h 6851930"/>
                <a:gd name="connsiteX380" fmla="*/ 1048121 w 7319245"/>
                <a:gd name="connsiteY380" fmla="*/ 990308 h 6851930"/>
                <a:gd name="connsiteX381" fmla="*/ 1106991 w 7319245"/>
                <a:gd name="connsiteY381" fmla="*/ 1004873 h 6851930"/>
                <a:gd name="connsiteX382" fmla="*/ 1121556 w 7319245"/>
                <a:gd name="connsiteY382" fmla="*/ 958142 h 6851930"/>
                <a:gd name="connsiteX383" fmla="*/ 1225337 w 7319245"/>
                <a:gd name="connsiteY383" fmla="*/ 924155 h 6851930"/>
                <a:gd name="connsiteX384" fmla="*/ 1232012 w 7319245"/>
                <a:gd name="connsiteY384" fmla="*/ 874996 h 6851930"/>
                <a:gd name="connsiteX385" fmla="*/ 1302413 w 7319245"/>
                <a:gd name="connsiteY385" fmla="*/ 825230 h 6851930"/>
                <a:gd name="connsiteX386" fmla="*/ 1401945 w 7319245"/>
                <a:gd name="connsiteY386" fmla="*/ 764540 h 6851930"/>
                <a:gd name="connsiteX387" fmla="*/ 1373421 w 7319245"/>
                <a:gd name="connsiteY387" fmla="*/ 690498 h 6851930"/>
                <a:gd name="connsiteX388" fmla="*/ 1493587 w 7319245"/>
                <a:gd name="connsiteY388" fmla="*/ 629200 h 6851930"/>
                <a:gd name="connsiteX389" fmla="*/ 1573699 w 7319245"/>
                <a:gd name="connsiteY389" fmla="*/ 579434 h 6851930"/>
                <a:gd name="connsiteX390" fmla="*/ 1583409 w 7319245"/>
                <a:gd name="connsiteY390" fmla="*/ 575186 h 6851930"/>
                <a:gd name="connsiteX391" fmla="*/ 1709038 w 7319245"/>
                <a:gd name="connsiteY391" fmla="*/ 504179 h 6851930"/>
                <a:gd name="connsiteX392" fmla="*/ 1680513 w 7319245"/>
                <a:gd name="connsiteY392" fmla="*/ 478082 h 6851930"/>
                <a:gd name="connsiteX393" fmla="*/ 1716928 w 7319245"/>
                <a:gd name="connsiteY393" fmla="*/ 462302 h 6851930"/>
                <a:gd name="connsiteX394" fmla="*/ 1789149 w 7319245"/>
                <a:gd name="connsiteY394" fmla="*/ 430743 h 6851930"/>
                <a:gd name="connsiteX395" fmla="*/ 1817067 w 7319245"/>
                <a:gd name="connsiteY395" fmla="*/ 414357 h 6851930"/>
                <a:gd name="connsiteX396" fmla="*/ 1892323 w 7319245"/>
                <a:gd name="connsiteY396" fmla="*/ 363377 h 6851930"/>
                <a:gd name="connsiteX397" fmla="*/ 1946337 w 7319245"/>
                <a:gd name="connsiteY397" fmla="*/ 353060 h 6851930"/>
                <a:gd name="connsiteX398" fmla="*/ 2127194 w 7319245"/>
                <a:gd name="connsiteY398" fmla="*/ 320287 h 6851930"/>
                <a:gd name="connsiteX399" fmla="*/ 2127194 w 7319245"/>
                <a:gd name="connsiteY399" fmla="*/ 288728 h 6851930"/>
                <a:gd name="connsiteX400" fmla="*/ 2169070 w 7319245"/>
                <a:gd name="connsiteY400" fmla="*/ 293583 h 6851930"/>
                <a:gd name="connsiteX401" fmla="*/ 2256464 w 7319245"/>
                <a:gd name="connsiteY401" fmla="*/ 266880 h 6851930"/>
                <a:gd name="connsiteX402" fmla="*/ 2305623 w 7319245"/>
                <a:gd name="connsiteY402" fmla="*/ 184948 h 6851930"/>
                <a:gd name="connsiteX403" fmla="*/ 2395445 w 7319245"/>
                <a:gd name="connsiteY403" fmla="*/ 204976 h 6851930"/>
                <a:gd name="connsiteX404" fmla="*/ 2397872 w 7319245"/>
                <a:gd name="connsiteY404" fmla="*/ 169775 h 6851930"/>
                <a:gd name="connsiteX405" fmla="*/ 2481625 w 7319245"/>
                <a:gd name="connsiteY405" fmla="*/ 130933 h 6851930"/>
                <a:gd name="connsiteX406" fmla="*/ 2542922 w 7319245"/>
                <a:gd name="connsiteY406" fmla="*/ 138216 h 6851930"/>
                <a:gd name="connsiteX407" fmla="*/ 2659448 w 7319245"/>
                <a:gd name="connsiteY407" fmla="*/ 143678 h 6851930"/>
                <a:gd name="connsiteX408" fmla="*/ 2728634 w 7319245"/>
                <a:gd name="connsiteY408" fmla="*/ 103623 h 6851930"/>
                <a:gd name="connsiteX409" fmla="*/ 2752304 w 7319245"/>
                <a:gd name="connsiteY409" fmla="*/ 106050 h 6851930"/>
                <a:gd name="connsiteX410" fmla="*/ 2845160 w 7319245"/>
                <a:gd name="connsiteY410" fmla="*/ 93912 h 6851930"/>
                <a:gd name="connsiteX411" fmla="*/ 2969575 w 7319245"/>
                <a:gd name="connsiteY411" fmla="*/ 45967 h 6851930"/>
                <a:gd name="connsiteX412" fmla="*/ 2978678 w 7319245"/>
                <a:gd name="connsiteY412" fmla="*/ 95126 h 6851930"/>
                <a:gd name="connsiteX413" fmla="*/ 3024803 w 7319245"/>
                <a:gd name="connsiteY413" fmla="*/ 53250 h 6851930"/>
                <a:gd name="connsiteX414" fmla="*/ 3071534 w 7319245"/>
                <a:gd name="connsiteY414" fmla="*/ 24119 h 6851930"/>
                <a:gd name="connsiteX415" fmla="*/ 3150432 w 7319245"/>
                <a:gd name="connsiteY415" fmla="*/ 8339 h 6851930"/>
                <a:gd name="connsiteX416" fmla="*/ 3322185 w 7319245"/>
                <a:gd name="connsiteY416" fmla="*/ 29581 h 6851930"/>
                <a:gd name="connsiteX417" fmla="*/ 3317937 w 7319245"/>
                <a:gd name="connsiteY417" fmla="*/ 64781 h 6851930"/>
                <a:gd name="connsiteX418" fmla="*/ 3423538 w 7319245"/>
                <a:gd name="connsiteY418" fmla="*/ 449 h 6851930"/>
                <a:gd name="connsiteX419" fmla="*/ 3449028 w 7319245"/>
                <a:gd name="connsiteY419" fmla="*/ 12587 h 6851930"/>
                <a:gd name="connsiteX420" fmla="*/ 3529746 w 7319245"/>
                <a:gd name="connsiteY420" fmla="*/ 33222 h 6851930"/>
                <a:gd name="connsiteX421" fmla="*/ 3562519 w 7319245"/>
                <a:gd name="connsiteY421" fmla="*/ 26546 h 6851930"/>
                <a:gd name="connsiteX422" fmla="*/ 3535208 w 7319245"/>
                <a:gd name="connsiteY422" fmla="*/ 52036 h 6851930"/>
                <a:gd name="connsiteX423" fmla="*/ 3601968 w 7319245"/>
                <a:gd name="connsiteY423" fmla="*/ 18656 h 6851930"/>
                <a:gd name="connsiteX424" fmla="*/ 3712423 w 7319245"/>
                <a:gd name="connsiteY424" fmla="*/ 24725 h 6851930"/>
                <a:gd name="connsiteX425" fmla="*/ 3711817 w 7319245"/>
                <a:gd name="connsiteY425" fmla="*/ 16229 h 6851930"/>
                <a:gd name="connsiteX426" fmla="*/ 3793142 w 7319245"/>
                <a:gd name="connsiteY426" fmla="*/ 54464 h 6851930"/>
                <a:gd name="connsiteX427" fmla="*/ 3800424 w 7319245"/>
                <a:gd name="connsiteY427" fmla="*/ 46574 h 6851930"/>
                <a:gd name="connsiteX428" fmla="*/ 3792535 w 7319245"/>
                <a:gd name="connsiteY428" fmla="*/ 32008 h 6851930"/>
                <a:gd name="connsiteX429" fmla="*/ 4013447 w 7319245"/>
                <a:gd name="connsiteY429" fmla="*/ 58712 h 6851930"/>
                <a:gd name="connsiteX430" fmla="*/ 4004344 w 7319245"/>
                <a:gd name="connsiteY430" fmla="*/ 65995 h 6851930"/>
                <a:gd name="connsiteX431" fmla="*/ 4306581 w 7319245"/>
                <a:gd name="connsiteY431" fmla="*/ 78133 h 6851930"/>
                <a:gd name="connsiteX432" fmla="*/ 4277450 w 7319245"/>
                <a:gd name="connsiteY432" fmla="*/ 102409 h 6851930"/>
                <a:gd name="connsiteX433" fmla="*/ 4342996 w 7319245"/>
                <a:gd name="connsiteY433" fmla="*/ 160672 h 6851930"/>
                <a:gd name="connsiteX434" fmla="*/ 4372734 w 7319245"/>
                <a:gd name="connsiteY434" fmla="*/ 134575 h 6851930"/>
                <a:gd name="connsiteX435" fmla="*/ 4339961 w 7319245"/>
                <a:gd name="connsiteY435" fmla="*/ 110906 h 6851930"/>
                <a:gd name="connsiteX436" fmla="*/ 4430997 w 7319245"/>
                <a:gd name="connsiteY436" fmla="*/ 156423 h 6851930"/>
                <a:gd name="connsiteX437" fmla="*/ 4429783 w 7319245"/>
                <a:gd name="connsiteY437" fmla="*/ 155210 h 6851930"/>
                <a:gd name="connsiteX438" fmla="*/ 4434031 w 7319245"/>
                <a:gd name="connsiteY438" fmla="*/ 204369 h 6851930"/>
                <a:gd name="connsiteX439" fmla="*/ 4512322 w 7319245"/>
                <a:gd name="connsiteY439" fmla="*/ 174630 h 6851930"/>
                <a:gd name="connsiteX440" fmla="*/ 4578474 w 7319245"/>
                <a:gd name="connsiteY440" fmla="*/ 173417 h 6851930"/>
                <a:gd name="connsiteX441" fmla="*/ 4693785 w 7319245"/>
                <a:gd name="connsiteY441" fmla="*/ 193444 h 6851930"/>
                <a:gd name="connsiteX442" fmla="*/ 4691358 w 7319245"/>
                <a:gd name="connsiteY442" fmla="*/ 173417 h 6851930"/>
                <a:gd name="connsiteX443" fmla="*/ 4800600 w 7319245"/>
                <a:gd name="connsiteY443" fmla="*/ 199513 h 6851930"/>
                <a:gd name="connsiteX444" fmla="*/ 4745979 w 7319245"/>
                <a:gd name="connsiteY444" fmla="*/ 179486 h 6851930"/>
                <a:gd name="connsiteX445" fmla="*/ 4744765 w 7319245"/>
                <a:gd name="connsiteY445" fmla="*/ 212258 h 6851930"/>
                <a:gd name="connsiteX446" fmla="*/ 4622778 w 7319245"/>
                <a:gd name="connsiteY446" fmla="*/ 288121 h 6851930"/>
                <a:gd name="connsiteX447" fmla="*/ 4730807 w 7319245"/>
                <a:gd name="connsiteY447" fmla="*/ 279625 h 6851930"/>
                <a:gd name="connsiteX448" fmla="*/ 4713813 w 7319245"/>
                <a:gd name="connsiteY448" fmla="*/ 254135 h 6851930"/>
                <a:gd name="connsiteX449" fmla="*/ 4775717 w 7319245"/>
                <a:gd name="connsiteY449" fmla="*/ 233500 h 6851930"/>
                <a:gd name="connsiteX450" fmla="*/ 4715634 w 7319245"/>
                <a:gd name="connsiteY450" fmla="*/ 332425 h 6851930"/>
                <a:gd name="connsiteX451" fmla="*/ 4798779 w 7319245"/>
                <a:gd name="connsiteY451" fmla="*/ 332425 h 6851930"/>
                <a:gd name="connsiteX452" fmla="*/ 4788462 w 7319245"/>
                <a:gd name="connsiteY452" fmla="*/ 362163 h 6851930"/>
                <a:gd name="connsiteX453" fmla="*/ 4853401 w 7319245"/>
                <a:gd name="connsiteY453" fmla="*/ 382191 h 6851930"/>
                <a:gd name="connsiteX454" fmla="*/ 4880711 w 7319245"/>
                <a:gd name="connsiteY454" fmla="*/ 348205 h 6851930"/>
                <a:gd name="connsiteX455" fmla="*/ 4892849 w 7319245"/>
                <a:gd name="connsiteY455" fmla="*/ 333639 h 6851930"/>
                <a:gd name="connsiteX456" fmla="*/ 4936546 w 7319245"/>
                <a:gd name="connsiteY456" fmla="*/ 301473 h 6851930"/>
                <a:gd name="connsiteX457" fmla="*/ 5007554 w 7319245"/>
                <a:gd name="connsiteY457" fmla="*/ 311790 h 6851930"/>
                <a:gd name="connsiteX458" fmla="*/ 4996023 w 7319245"/>
                <a:gd name="connsiteY458" fmla="*/ 375515 h 6851930"/>
                <a:gd name="connsiteX459" fmla="*/ 4888601 w 7319245"/>
                <a:gd name="connsiteY459" fmla="*/ 399184 h 6851930"/>
                <a:gd name="connsiteX460" fmla="*/ 4889815 w 7319245"/>
                <a:gd name="connsiteY460" fmla="*/ 407074 h 6851930"/>
                <a:gd name="connsiteX461" fmla="*/ 4951719 w 7319245"/>
                <a:gd name="connsiteY461" fmla="*/ 405860 h 6851930"/>
                <a:gd name="connsiteX462" fmla="*/ 5023333 w 7319245"/>
                <a:gd name="connsiteY462" fmla="*/ 422854 h 6851930"/>
                <a:gd name="connsiteX463" fmla="*/ 5102231 w 7319245"/>
                <a:gd name="connsiteY463" fmla="*/ 411929 h 6851930"/>
                <a:gd name="connsiteX464" fmla="*/ 5111334 w 7319245"/>
                <a:gd name="connsiteY464" fmla="*/ 401612 h 6851930"/>
                <a:gd name="connsiteX465" fmla="*/ 5184163 w 7319245"/>
                <a:gd name="connsiteY465" fmla="*/ 412536 h 6851930"/>
                <a:gd name="connsiteX466" fmla="*/ 5105872 w 7319245"/>
                <a:gd name="connsiteY466" fmla="*/ 475654 h 6851930"/>
                <a:gd name="connsiteX467" fmla="*/ 5209046 w 7319245"/>
                <a:gd name="connsiteY467" fmla="*/ 489006 h 6851930"/>
                <a:gd name="connsiteX468" fmla="*/ 5252743 w 7319245"/>
                <a:gd name="connsiteY468" fmla="*/ 504179 h 6851930"/>
                <a:gd name="connsiteX469" fmla="*/ 5250922 w 7319245"/>
                <a:gd name="connsiteY469" fmla="*/ 515710 h 6851930"/>
                <a:gd name="connsiteX470" fmla="*/ 5277626 w 7319245"/>
                <a:gd name="connsiteY470" fmla="*/ 499930 h 6851930"/>
                <a:gd name="connsiteX471" fmla="*/ 5281874 w 7319245"/>
                <a:gd name="connsiteY471" fmla="*/ 512068 h 6851930"/>
                <a:gd name="connsiteX472" fmla="*/ 5306150 w 7319245"/>
                <a:gd name="connsiteY472" fmla="*/ 535737 h 6851930"/>
                <a:gd name="connsiteX473" fmla="*/ 5381406 w 7319245"/>
                <a:gd name="connsiteY473" fmla="*/ 540593 h 6851930"/>
                <a:gd name="connsiteX474" fmla="*/ 5355916 w 7319245"/>
                <a:gd name="connsiteY474" fmla="*/ 578828 h 6851930"/>
                <a:gd name="connsiteX475" fmla="*/ 5453627 w 7319245"/>
                <a:gd name="connsiteY475" fmla="*/ 579434 h 6851930"/>
                <a:gd name="connsiteX476" fmla="*/ 5511283 w 7319245"/>
                <a:gd name="connsiteY476" fmla="*/ 575186 h 6851930"/>
                <a:gd name="connsiteX477" fmla="*/ 5550732 w 7319245"/>
                <a:gd name="connsiteY477" fmla="*/ 579434 h 6851930"/>
                <a:gd name="connsiteX478" fmla="*/ 5587146 w 7319245"/>
                <a:gd name="connsiteY478" fmla="*/ 593393 h 6851930"/>
                <a:gd name="connsiteX479" fmla="*/ 5622346 w 7319245"/>
                <a:gd name="connsiteY479" fmla="*/ 611600 h 6851930"/>
                <a:gd name="connsiteX480" fmla="*/ 5615063 w 7319245"/>
                <a:gd name="connsiteY480" fmla="*/ 641945 h 6851930"/>
                <a:gd name="connsiteX481" fmla="*/ 5795314 w 7319245"/>
                <a:gd name="connsiteY481" fmla="*/ 662580 h 6851930"/>
                <a:gd name="connsiteX482" fmla="*/ 5868142 w 7319245"/>
                <a:gd name="connsiteY482" fmla="*/ 704456 h 6851930"/>
                <a:gd name="connsiteX483" fmla="*/ 5865715 w 7319245"/>
                <a:gd name="connsiteY483" fmla="*/ 715988 h 6851930"/>
                <a:gd name="connsiteX484" fmla="*/ 5791065 w 7319245"/>
                <a:gd name="connsiteY484" fmla="*/ 725091 h 6851930"/>
                <a:gd name="connsiteX485" fmla="*/ 5709133 w 7319245"/>
                <a:gd name="connsiteY485" fmla="*/ 712953 h 6851930"/>
                <a:gd name="connsiteX486" fmla="*/ 5737658 w 7319245"/>
                <a:gd name="connsiteY486" fmla="*/ 736622 h 6851930"/>
                <a:gd name="connsiteX487" fmla="*/ 5789852 w 7319245"/>
                <a:gd name="connsiteY487" fmla="*/ 722057 h 6851930"/>
                <a:gd name="connsiteX488" fmla="*/ 6053247 w 7319245"/>
                <a:gd name="connsiteY488" fmla="*/ 964818 h 6851930"/>
                <a:gd name="connsiteX489" fmla="*/ 6018654 w 7319245"/>
                <a:gd name="connsiteY489" fmla="*/ 912017 h 6851930"/>
                <a:gd name="connsiteX490" fmla="*/ 6001054 w 7319245"/>
                <a:gd name="connsiteY490" fmla="*/ 919907 h 6851930"/>
                <a:gd name="connsiteX491" fmla="*/ 6009550 w 7319245"/>
                <a:gd name="connsiteY491" fmla="*/ 941148 h 6851930"/>
                <a:gd name="connsiteX492" fmla="*/ 6053247 w 7319245"/>
                <a:gd name="connsiteY492" fmla="*/ 964818 h 6851930"/>
                <a:gd name="connsiteX493" fmla="*/ 2041014 w 7319245"/>
                <a:gd name="connsiteY493" fmla="*/ 6022138 h 6851930"/>
                <a:gd name="connsiteX494" fmla="*/ 1972434 w 7319245"/>
                <a:gd name="connsiteY494" fmla="*/ 5997255 h 6851930"/>
                <a:gd name="connsiteX495" fmla="*/ 2041014 w 7319245"/>
                <a:gd name="connsiteY495" fmla="*/ 6022138 h 6851930"/>
                <a:gd name="connsiteX496" fmla="*/ 5010589 w 7319245"/>
                <a:gd name="connsiteY496" fmla="*/ 434992 h 6851930"/>
                <a:gd name="connsiteX497" fmla="*/ 5070065 w 7319245"/>
                <a:gd name="connsiteY497" fmla="*/ 481723 h 6851930"/>
                <a:gd name="connsiteX498" fmla="*/ 5010589 w 7319245"/>
                <a:gd name="connsiteY498" fmla="*/ 434992 h 6851930"/>
              </a:gdLst>
              <a:ahLst/>
              <a:cxnLst/>
              <a:rect l="l" t="t" r="r" b="b"/>
              <a:pathLst>
                <a:path w="7319245" h="6851930">
                  <a:moveTo>
                    <a:pt x="5789852" y="722057"/>
                  </a:moveTo>
                  <a:cubicBezTo>
                    <a:pt x="5797134" y="733588"/>
                    <a:pt x="5805024" y="745119"/>
                    <a:pt x="5810486" y="753616"/>
                  </a:cubicBezTo>
                  <a:cubicBezTo>
                    <a:pt x="5792279" y="760898"/>
                    <a:pt x="5764362" y="772430"/>
                    <a:pt x="5737051" y="783961"/>
                  </a:cubicBezTo>
                  <a:cubicBezTo>
                    <a:pt x="5783783" y="800954"/>
                    <a:pt x="5829907" y="818554"/>
                    <a:pt x="5876639" y="833120"/>
                  </a:cubicBezTo>
                  <a:cubicBezTo>
                    <a:pt x="5891204" y="837975"/>
                    <a:pt x="5908198" y="834334"/>
                    <a:pt x="5924584" y="833727"/>
                  </a:cubicBezTo>
                  <a:cubicBezTo>
                    <a:pt x="5937936" y="833120"/>
                    <a:pt x="5950681" y="830692"/>
                    <a:pt x="5968281" y="828265"/>
                  </a:cubicBezTo>
                  <a:cubicBezTo>
                    <a:pt x="5964032" y="845258"/>
                    <a:pt x="5961605" y="856182"/>
                    <a:pt x="5958571" y="868927"/>
                  </a:cubicBezTo>
                  <a:cubicBezTo>
                    <a:pt x="5989522" y="871962"/>
                    <a:pt x="6019261" y="868927"/>
                    <a:pt x="6044751" y="878637"/>
                  </a:cubicBezTo>
                  <a:cubicBezTo>
                    <a:pt x="6057496" y="883493"/>
                    <a:pt x="6062351" y="910196"/>
                    <a:pt x="6070848" y="926583"/>
                  </a:cubicBezTo>
                  <a:cubicBezTo>
                    <a:pt x="6098158" y="980597"/>
                    <a:pt x="6098158" y="980597"/>
                    <a:pt x="6161883" y="966638"/>
                  </a:cubicBezTo>
                  <a:cubicBezTo>
                    <a:pt x="6166738" y="965425"/>
                    <a:pt x="6171593" y="967852"/>
                    <a:pt x="6177056" y="969066"/>
                  </a:cubicBezTo>
                  <a:cubicBezTo>
                    <a:pt x="6161883" y="1011549"/>
                    <a:pt x="6161883" y="1010942"/>
                    <a:pt x="6210435" y="1018225"/>
                  </a:cubicBezTo>
                  <a:cubicBezTo>
                    <a:pt x="6217111" y="1019439"/>
                    <a:pt x="6223180" y="1025508"/>
                    <a:pt x="6229856" y="1029149"/>
                  </a:cubicBezTo>
                  <a:cubicBezTo>
                    <a:pt x="6241994" y="1035218"/>
                    <a:pt x="6254739" y="1040074"/>
                    <a:pt x="6265664" y="1047356"/>
                  </a:cubicBezTo>
                  <a:cubicBezTo>
                    <a:pt x="6279015" y="1055246"/>
                    <a:pt x="6291153" y="1065564"/>
                    <a:pt x="6303291" y="1074667"/>
                  </a:cubicBezTo>
                  <a:cubicBezTo>
                    <a:pt x="6300257" y="1078915"/>
                    <a:pt x="6297829" y="1082557"/>
                    <a:pt x="6294794" y="1086805"/>
                  </a:cubicBezTo>
                  <a:cubicBezTo>
                    <a:pt x="6283871" y="1079522"/>
                    <a:pt x="6272946" y="1072240"/>
                    <a:pt x="6260201" y="1064350"/>
                  </a:cubicBezTo>
                  <a:cubicBezTo>
                    <a:pt x="6258987" y="1073453"/>
                    <a:pt x="6257167" y="1084378"/>
                    <a:pt x="6255346" y="1097729"/>
                  </a:cubicBezTo>
                  <a:cubicBezTo>
                    <a:pt x="6289332" y="1100157"/>
                    <a:pt x="6323926" y="1101978"/>
                    <a:pt x="6357912" y="1104405"/>
                  </a:cubicBezTo>
                  <a:cubicBezTo>
                    <a:pt x="6357912" y="1107440"/>
                    <a:pt x="6358519" y="1110474"/>
                    <a:pt x="6358519" y="1114116"/>
                  </a:cubicBezTo>
                  <a:cubicBezTo>
                    <a:pt x="6340919" y="1117757"/>
                    <a:pt x="6323319" y="1120792"/>
                    <a:pt x="6295401" y="1126254"/>
                  </a:cubicBezTo>
                  <a:cubicBezTo>
                    <a:pt x="6331815" y="1154171"/>
                    <a:pt x="6379154" y="1127468"/>
                    <a:pt x="6397968" y="1165702"/>
                  </a:cubicBezTo>
                  <a:cubicBezTo>
                    <a:pt x="6360947" y="1179661"/>
                    <a:pt x="6325746" y="1193013"/>
                    <a:pt x="6296009" y="1203937"/>
                  </a:cubicBezTo>
                  <a:cubicBezTo>
                    <a:pt x="6308753" y="1212434"/>
                    <a:pt x="6321498" y="1223358"/>
                    <a:pt x="6336064" y="1229427"/>
                  </a:cubicBezTo>
                  <a:cubicBezTo>
                    <a:pt x="6350022" y="1234889"/>
                    <a:pt x="6370050" y="1240352"/>
                    <a:pt x="6380975" y="1234889"/>
                  </a:cubicBezTo>
                  <a:cubicBezTo>
                    <a:pt x="6407071" y="1220931"/>
                    <a:pt x="6425885" y="1236103"/>
                    <a:pt x="6434989" y="1250669"/>
                  </a:cubicBezTo>
                  <a:cubicBezTo>
                    <a:pt x="6446520" y="1269483"/>
                    <a:pt x="6468368" y="1286476"/>
                    <a:pt x="6453196" y="1319856"/>
                  </a:cubicBezTo>
                  <a:cubicBezTo>
                    <a:pt x="6447127" y="1333208"/>
                    <a:pt x="6473224" y="1362339"/>
                    <a:pt x="6485969" y="1384187"/>
                  </a:cubicBezTo>
                  <a:cubicBezTo>
                    <a:pt x="6491431" y="1393291"/>
                    <a:pt x="6499928" y="1399967"/>
                    <a:pt x="6505997" y="1408464"/>
                  </a:cubicBezTo>
                  <a:cubicBezTo>
                    <a:pt x="6523597" y="1435167"/>
                    <a:pt x="6537555" y="1463085"/>
                    <a:pt x="6575184" y="1470975"/>
                  </a:cubicBezTo>
                  <a:cubicBezTo>
                    <a:pt x="6589749" y="1474009"/>
                    <a:pt x="6600067" y="1495857"/>
                    <a:pt x="6612205" y="1508602"/>
                  </a:cubicBezTo>
                  <a:cubicBezTo>
                    <a:pt x="6620094" y="1517099"/>
                    <a:pt x="6627984" y="1526810"/>
                    <a:pt x="6637694" y="1531665"/>
                  </a:cubicBezTo>
                  <a:cubicBezTo>
                    <a:pt x="6651653" y="1538948"/>
                    <a:pt x="6668040" y="1542589"/>
                    <a:pt x="6692922" y="1550479"/>
                  </a:cubicBezTo>
                  <a:cubicBezTo>
                    <a:pt x="6672895" y="1558975"/>
                    <a:pt x="6662577" y="1563831"/>
                    <a:pt x="6648619" y="1569900"/>
                  </a:cubicBezTo>
                  <a:cubicBezTo>
                    <a:pt x="6661364" y="1572934"/>
                    <a:pt x="6670467" y="1574755"/>
                    <a:pt x="6683819" y="1577789"/>
                  </a:cubicBezTo>
                  <a:cubicBezTo>
                    <a:pt x="6672288" y="1588107"/>
                    <a:pt x="6663185" y="1595389"/>
                    <a:pt x="6647405" y="1609348"/>
                  </a:cubicBezTo>
                  <a:cubicBezTo>
                    <a:pt x="6669254" y="1612990"/>
                    <a:pt x="6683212" y="1615417"/>
                    <a:pt x="6703240" y="1619059"/>
                  </a:cubicBezTo>
                  <a:cubicBezTo>
                    <a:pt x="6688674" y="1656080"/>
                    <a:pt x="6648619" y="1645156"/>
                    <a:pt x="6633446" y="1658508"/>
                  </a:cubicBezTo>
                  <a:cubicBezTo>
                    <a:pt x="6650439" y="1679142"/>
                    <a:pt x="6667433" y="1699170"/>
                    <a:pt x="6683212" y="1718591"/>
                  </a:cubicBezTo>
                  <a:cubicBezTo>
                    <a:pt x="6697778" y="1706453"/>
                    <a:pt x="6715985" y="1690066"/>
                    <a:pt x="6736620" y="1675501"/>
                  </a:cubicBezTo>
                  <a:cubicBezTo>
                    <a:pt x="6742689" y="1671252"/>
                    <a:pt x="6753006" y="1673073"/>
                    <a:pt x="6761503" y="1674287"/>
                  </a:cubicBezTo>
                  <a:cubicBezTo>
                    <a:pt x="6763930" y="1674894"/>
                    <a:pt x="6767572" y="1685211"/>
                    <a:pt x="6765751" y="1687639"/>
                  </a:cubicBezTo>
                  <a:cubicBezTo>
                    <a:pt x="6760896" y="1694315"/>
                    <a:pt x="6753613" y="1700991"/>
                    <a:pt x="6746330" y="1704025"/>
                  </a:cubicBezTo>
                  <a:cubicBezTo>
                    <a:pt x="6737833" y="1707060"/>
                    <a:pt x="6727516" y="1705846"/>
                    <a:pt x="6719020" y="1706453"/>
                  </a:cubicBezTo>
                  <a:cubicBezTo>
                    <a:pt x="6734799" y="1721625"/>
                    <a:pt x="6748151" y="1734977"/>
                    <a:pt x="6762109" y="1748329"/>
                  </a:cubicBezTo>
                  <a:cubicBezTo>
                    <a:pt x="6756040" y="1754398"/>
                    <a:pt x="6747544" y="1767143"/>
                    <a:pt x="6743902" y="1765929"/>
                  </a:cubicBezTo>
                  <a:cubicBezTo>
                    <a:pt x="6731158" y="1761681"/>
                    <a:pt x="6720233" y="1752577"/>
                    <a:pt x="6702633" y="1742260"/>
                  </a:cubicBezTo>
                  <a:cubicBezTo>
                    <a:pt x="6702633" y="1753184"/>
                    <a:pt x="6697778" y="1768357"/>
                    <a:pt x="6703240" y="1776247"/>
                  </a:cubicBezTo>
                  <a:cubicBezTo>
                    <a:pt x="6728730" y="1812054"/>
                    <a:pt x="6766965" y="1802343"/>
                    <a:pt x="6798524" y="1801130"/>
                  </a:cubicBezTo>
                  <a:cubicBezTo>
                    <a:pt x="6824014" y="1833295"/>
                    <a:pt x="6848290" y="1863034"/>
                    <a:pt x="6872566" y="1893986"/>
                  </a:cubicBezTo>
                  <a:cubicBezTo>
                    <a:pt x="6851931" y="1900662"/>
                    <a:pt x="6836152" y="1902482"/>
                    <a:pt x="6826441" y="1910979"/>
                  </a:cubicBezTo>
                  <a:cubicBezTo>
                    <a:pt x="6822800" y="1914013"/>
                    <a:pt x="6828869" y="1935862"/>
                    <a:pt x="6836759" y="1943752"/>
                  </a:cubicBezTo>
                  <a:cubicBezTo>
                    <a:pt x="6853752" y="1962566"/>
                    <a:pt x="6878028" y="1975918"/>
                    <a:pt x="6892594" y="1996552"/>
                  </a:cubicBezTo>
                  <a:cubicBezTo>
                    <a:pt x="6901697" y="2009904"/>
                    <a:pt x="6941752" y="1998373"/>
                    <a:pt x="6922939" y="2032966"/>
                  </a:cubicBezTo>
                  <a:cubicBezTo>
                    <a:pt x="6942360" y="2042070"/>
                    <a:pt x="6961781" y="2051173"/>
                    <a:pt x="6986057" y="2062705"/>
                  </a:cubicBezTo>
                  <a:cubicBezTo>
                    <a:pt x="6979381" y="2069987"/>
                    <a:pt x="6967850" y="2082125"/>
                    <a:pt x="6953891" y="2097298"/>
                  </a:cubicBezTo>
                  <a:cubicBezTo>
                    <a:pt x="6965422" y="2100940"/>
                    <a:pt x="6973312" y="2102760"/>
                    <a:pt x="6981809" y="2105795"/>
                  </a:cubicBezTo>
                  <a:cubicBezTo>
                    <a:pt x="6952070" y="2163450"/>
                    <a:pt x="6988484" y="2189547"/>
                    <a:pt x="7042499" y="2212610"/>
                  </a:cubicBezTo>
                  <a:cubicBezTo>
                    <a:pt x="6995767" y="2228389"/>
                    <a:pt x="6988484" y="2249631"/>
                    <a:pt x="7008512" y="2286652"/>
                  </a:cubicBezTo>
                  <a:cubicBezTo>
                    <a:pt x="7012154" y="2293935"/>
                    <a:pt x="7020043" y="2307286"/>
                    <a:pt x="7023078" y="2318211"/>
                  </a:cubicBezTo>
                  <a:cubicBezTo>
                    <a:pt x="7029753" y="2341273"/>
                    <a:pt x="7032181" y="2365549"/>
                    <a:pt x="7037037" y="2394073"/>
                  </a:cubicBezTo>
                  <a:cubicBezTo>
                    <a:pt x="7071023" y="2404391"/>
                    <a:pt x="7115934" y="2417136"/>
                    <a:pt x="7160237" y="2430488"/>
                  </a:cubicBezTo>
                  <a:cubicBezTo>
                    <a:pt x="7162058" y="2435343"/>
                    <a:pt x="7163879" y="2440198"/>
                    <a:pt x="7166306" y="2445053"/>
                  </a:cubicBezTo>
                  <a:cubicBezTo>
                    <a:pt x="7155383" y="2448695"/>
                    <a:pt x="7145065" y="2452336"/>
                    <a:pt x="7129892" y="2457191"/>
                  </a:cubicBezTo>
                  <a:cubicBezTo>
                    <a:pt x="7155383" y="2471757"/>
                    <a:pt x="7171162" y="2480254"/>
                    <a:pt x="7187548" y="2489357"/>
                  </a:cubicBezTo>
                  <a:cubicBezTo>
                    <a:pt x="7159024" y="2502102"/>
                    <a:pt x="7131713" y="2514240"/>
                    <a:pt x="7098334" y="2528806"/>
                  </a:cubicBezTo>
                  <a:cubicBezTo>
                    <a:pt x="7132320" y="2551868"/>
                    <a:pt x="7160237" y="2571289"/>
                    <a:pt x="7188156" y="2590103"/>
                  </a:cubicBezTo>
                  <a:cubicBezTo>
                    <a:pt x="7186941" y="2593744"/>
                    <a:pt x="7185728" y="2597386"/>
                    <a:pt x="7184514" y="2601027"/>
                  </a:cubicBezTo>
                  <a:cubicBezTo>
                    <a:pt x="7163272" y="2604062"/>
                    <a:pt x="7142030" y="2605276"/>
                    <a:pt x="7121396" y="2610131"/>
                  </a:cubicBezTo>
                  <a:cubicBezTo>
                    <a:pt x="7103796" y="2614379"/>
                    <a:pt x="7087409" y="2623483"/>
                    <a:pt x="7070416" y="2630159"/>
                  </a:cubicBezTo>
                  <a:cubicBezTo>
                    <a:pt x="7083768" y="2641083"/>
                    <a:pt x="7097120" y="2651400"/>
                    <a:pt x="7114113" y="2664752"/>
                  </a:cubicBezTo>
                  <a:cubicBezTo>
                    <a:pt x="7112293" y="2667787"/>
                    <a:pt x="7107437" y="2676890"/>
                    <a:pt x="7101368" y="2687814"/>
                  </a:cubicBezTo>
                  <a:cubicBezTo>
                    <a:pt x="7114720" y="2691456"/>
                    <a:pt x="7126251" y="2693883"/>
                    <a:pt x="7137782" y="2696918"/>
                  </a:cubicBezTo>
                  <a:cubicBezTo>
                    <a:pt x="7138389" y="2699952"/>
                    <a:pt x="7138389" y="2702987"/>
                    <a:pt x="7138996" y="2706021"/>
                  </a:cubicBezTo>
                  <a:cubicBezTo>
                    <a:pt x="7121396" y="2710270"/>
                    <a:pt x="7103796" y="2714518"/>
                    <a:pt x="7086196" y="2719373"/>
                  </a:cubicBezTo>
                  <a:cubicBezTo>
                    <a:pt x="7085589" y="2723622"/>
                    <a:pt x="7084982" y="2727870"/>
                    <a:pt x="7083768" y="2732118"/>
                  </a:cubicBezTo>
                  <a:cubicBezTo>
                    <a:pt x="7106830" y="2738187"/>
                    <a:pt x="7129892" y="2744256"/>
                    <a:pt x="7156596" y="2751539"/>
                  </a:cubicBezTo>
                  <a:cubicBezTo>
                    <a:pt x="7149314" y="2785526"/>
                    <a:pt x="7183907" y="2794022"/>
                    <a:pt x="7214252" y="2808588"/>
                  </a:cubicBezTo>
                  <a:cubicBezTo>
                    <a:pt x="7195438" y="2846823"/>
                    <a:pt x="7203935" y="2877168"/>
                    <a:pt x="7233066" y="2908727"/>
                  </a:cubicBezTo>
                  <a:cubicBezTo>
                    <a:pt x="7245811" y="2922079"/>
                    <a:pt x="7246418" y="2948176"/>
                    <a:pt x="7267053" y="2959707"/>
                  </a:cubicBezTo>
                  <a:cubicBezTo>
                    <a:pt x="7268873" y="2960921"/>
                    <a:pt x="7263411" y="2978521"/>
                    <a:pt x="7262804" y="2978521"/>
                  </a:cubicBezTo>
                  <a:cubicBezTo>
                    <a:pt x="7251273" y="2977307"/>
                    <a:pt x="7239742" y="2974272"/>
                    <a:pt x="7227604" y="2971238"/>
                  </a:cubicBezTo>
                  <a:cubicBezTo>
                    <a:pt x="7225783" y="2977307"/>
                    <a:pt x="7220928" y="2991873"/>
                    <a:pt x="7214252" y="3011294"/>
                  </a:cubicBezTo>
                  <a:cubicBezTo>
                    <a:pt x="7237921" y="3019183"/>
                    <a:pt x="7260984" y="3027073"/>
                    <a:pt x="7292543" y="3037390"/>
                  </a:cubicBezTo>
                  <a:cubicBezTo>
                    <a:pt x="7280404" y="3052563"/>
                    <a:pt x="7269480" y="3067128"/>
                    <a:pt x="7250666" y="3090798"/>
                  </a:cubicBezTo>
                  <a:cubicBezTo>
                    <a:pt x="7260376" y="3100508"/>
                    <a:pt x="7279191" y="3119322"/>
                    <a:pt x="7298612" y="3138743"/>
                  </a:cubicBezTo>
                  <a:cubicBezTo>
                    <a:pt x="7274942" y="3152095"/>
                    <a:pt x="7254915" y="3163019"/>
                    <a:pt x="7225783" y="3178799"/>
                  </a:cubicBezTo>
                  <a:cubicBezTo>
                    <a:pt x="7266445" y="3193364"/>
                    <a:pt x="7277370" y="3206109"/>
                    <a:pt x="7253094" y="3237668"/>
                  </a:cubicBezTo>
                  <a:cubicBezTo>
                    <a:pt x="7242777" y="3250413"/>
                    <a:pt x="7250059" y="3283793"/>
                    <a:pt x="7258556" y="3303214"/>
                  </a:cubicBezTo>
                  <a:cubicBezTo>
                    <a:pt x="7274335" y="3340842"/>
                    <a:pt x="7274335" y="3374828"/>
                    <a:pt x="7260984" y="3397890"/>
                  </a:cubicBezTo>
                  <a:cubicBezTo>
                    <a:pt x="7272514" y="3427629"/>
                    <a:pt x="7278583" y="3449477"/>
                    <a:pt x="7288901" y="3469505"/>
                  </a:cubicBezTo>
                  <a:cubicBezTo>
                    <a:pt x="7298005" y="3486498"/>
                    <a:pt x="7311356" y="3501671"/>
                    <a:pt x="7322888" y="3516844"/>
                  </a:cubicBezTo>
                  <a:cubicBezTo>
                    <a:pt x="7322888" y="3544761"/>
                    <a:pt x="7270087" y="3539906"/>
                    <a:pt x="7286473" y="3579354"/>
                  </a:cubicBezTo>
                  <a:cubicBezTo>
                    <a:pt x="7294970" y="3599382"/>
                    <a:pt x="7259163" y="3630334"/>
                    <a:pt x="7309536" y="3641865"/>
                  </a:cubicBezTo>
                  <a:cubicBezTo>
                    <a:pt x="7291329" y="3661286"/>
                    <a:pt x="7277370" y="3675852"/>
                    <a:pt x="7263411" y="3691024"/>
                  </a:cubicBezTo>
                  <a:cubicBezTo>
                    <a:pt x="7273122" y="3713480"/>
                    <a:pt x="7321067" y="3720763"/>
                    <a:pt x="7288901" y="3757177"/>
                  </a:cubicBezTo>
                  <a:cubicBezTo>
                    <a:pt x="7337453" y="3775384"/>
                    <a:pt x="7280404" y="3822116"/>
                    <a:pt x="7312571" y="3845785"/>
                  </a:cubicBezTo>
                  <a:cubicBezTo>
                    <a:pt x="7314998" y="3847606"/>
                    <a:pt x="7308929" y="3860957"/>
                    <a:pt x="7305287" y="3868240"/>
                  </a:cubicBezTo>
                  <a:cubicBezTo>
                    <a:pt x="7294364" y="3889482"/>
                    <a:pt x="7285260" y="3913151"/>
                    <a:pt x="7270087" y="3931358"/>
                  </a:cubicBezTo>
                  <a:cubicBezTo>
                    <a:pt x="7262804" y="3939854"/>
                    <a:pt x="7243384" y="3937427"/>
                    <a:pt x="7224570" y="3941068"/>
                  </a:cubicBezTo>
                  <a:cubicBezTo>
                    <a:pt x="7205755" y="3971413"/>
                    <a:pt x="7199686" y="4004186"/>
                    <a:pt x="7248846" y="4024214"/>
                  </a:cubicBezTo>
                  <a:cubicBezTo>
                    <a:pt x="7234887" y="4056987"/>
                    <a:pt x="7217893" y="4087332"/>
                    <a:pt x="7210004" y="4119498"/>
                  </a:cubicBezTo>
                  <a:cubicBezTo>
                    <a:pt x="7206969" y="4132850"/>
                    <a:pt x="7222142" y="4151057"/>
                    <a:pt x="7231852" y="4173512"/>
                  </a:cubicBezTo>
                  <a:cubicBezTo>
                    <a:pt x="7213645" y="4189292"/>
                    <a:pt x="7191190" y="4208106"/>
                    <a:pt x="7168734" y="4227527"/>
                  </a:cubicBezTo>
                  <a:cubicBezTo>
                    <a:pt x="7191190" y="4258478"/>
                    <a:pt x="7186335" y="4266368"/>
                    <a:pt x="7105009" y="4323417"/>
                  </a:cubicBezTo>
                  <a:cubicBezTo>
                    <a:pt x="7120182" y="4332521"/>
                    <a:pt x="7149314" y="4336769"/>
                    <a:pt x="7121396" y="4363473"/>
                  </a:cubicBezTo>
                  <a:cubicBezTo>
                    <a:pt x="7119575" y="4365294"/>
                    <a:pt x="7121396" y="4371969"/>
                    <a:pt x="7123217" y="4375611"/>
                  </a:cubicBezTo>
                  <a:cubicBezTo>
                    <a:pt x="7138389" y="4405349"/>
                    <a:pt x="7128072" y="4421129"/>
                    <a:pt x="7089230" y="4426591"/>
                  </a:cubicBezTo>
                  <a:cubicBezTo>
                    <a:pt x="7101975" y="4435087"/>
                    <a:pt x="7112293" y="4438729"/>
                    <a:pt x="7116541" y="4446012"/>
                  </a:cubicBezTo>
                  <a:cubicBezTo>
                    <a:pt x="7120789" y="4452687"/>
                    <a:pt x="7121396" y="4464825"/>
                    <a:pt x="7118362" y="4471502"/>
                  </a:cubicBezTo>
                  <a:cubicBezTo>
                    <a:pt x="7110472" y="4486674"/>
                    <a:pt x="7094692" y="4499419"/>
                    <a:pt x="7090444" y="4515199"/>
                  </a:cubicBezTo>
                  <a:cubicBezTo>
                    <a:pt x="7080733" y="4549792"/>
                    <a:pt x="7078306" y="4555861"/>
                    <a:pt x="7043712" y="4566178"/>
                  </a:cubicBezTo>
                  <a:cubicBezTo>
                    <a:pt x="7049781" y="4569213"/>
                    <a:pt x="7055850" y="4572247"/>
                    <a:pt x="7052209" y="4570427"/>
                  </a:cubicBezTo>
                  <a:cubicBezTo>
                    <a:pt x="7037037" y="4591061"/>
                    <a:pt x="7024292" y="4610482"/>
                    <a:pt x="7009119" y="4628689"/>
                  </a:cubicBezTo>
                  <a:cubicBezTo>
                    <a:pt x="6993339" y="4648110"/>
                    <a:pt x="6975740" y="4666924"/>
                    <a:pt x="6959960" y="4685738"/>
                  </a:cubicBezTo>
                  <a:cubicBezTo>
                    <a:pt x="6969671" y="4693628"/>
                    <a:pt x="6976953" y="4699090"/>
                    <a:pt x="6984236" y="4705159"/>
                  </a:cubicBezTo>
                  <a:cubicBezTo>
                    <a:pt x="6983022" y="4707586"/>
                    <a:pt x="6981201" y="4710621"/>
                    <a:pt x="6979988" y="4713049"/>
                  </a:cubicBezTo>
                  <a:cubicBezTo>
                    <a:pt x="6968456" y="4711835"/>
                    <a:pt x="6956925" y="4710014"/>
                    <a:pt x="6942967" y="4708194"/>
                  </a:cubicBezTo>
                  <a:cubicBezTo>
                    <a:pt x="6981809" y="4784056"/>
                    <a:pt x="6903518" y="4789518"/>
                    <a:pt x="6874386" y="4827753"/>
                  </a:cubicBezTo>
                  <a:cubicBezTo>
                    <a:pt x="6886524" y="4827753"/>
                    <a:pt x="6897449" y="4827753"/>
                    <a:pt x="6909587" y="4827753"/>
                  </a:cubicBezTo>
                  <a:cubicBezTo>
                    <a:pt x="6902911" y="4854457"/>
                    <a:pt x="6902911" y="4854457"/>
                    <a:pt x="6860428" y="4863560"/>
                  </a:cubicBezTo>
                  <a:cubicBezTo>
                    <a:pt x="6853145" y="4883588"/>
                    <a:pt x="6837972" y="4903616"/>
                    <a:pt x="6842828" y="4916361"/>
                  </a:cubicBezTo>
                  <a:cubicBezTo>
                    <a:pt x="6859821" y="4959451"/>
                    <a:pt x="6824621" y="4978265"/>
                    <a:pt x="6810055" y="5006790"/>
                  </a:cubicBezTo>
                  <a:cubicBezTo>
                    <a:pt x="6801558" y="5023783"/>
                    <a:pt x="6808234" y="5048059"/>
                    <a:pt x="6808234" y="5070514"/>
                  </a:cubicBezTo>
                  <a:cubicBezTo>
                    <a:pt x="6779103" y="5075370"/>
                    <a:pt x="6743902" y="5072942"/>
                    <a:pt x="6760896" y="5117246"/>
                  </a:cubicBezTo>
                  <a:cubicBezTo>
                    <a:pt x="6734192" y="5128170"/>
                    <a:pt x="6695350" y="5097825"/>
                    <a:pt x="6683212" y="5144556"/>
                  </a:cubicBezTo>
                  <a:cubicBezTo>
                    <a:pt x="6697171" y="5153660"/>
                    <a:pt x="6709916" y="5161550"/>
                    <a:pt x="6722661" y="5169440"/>
                  </a:cubicBezTo>
                  <a:cubicBezTo>
                    <a:pt x="6701419" y="5232557"/>
                    <a:pt x="6622522" y="5263509"/>
                    <a:pt x="6632840" y="5339372"/>
                  </a:cubicBezTo>
                  <a:cubicBezTo>
                    <a:pt x="6589142" y="5365469"/>
                    <a:pt x="6533307" y="5373359"/>
                    <a:pt x="6501748" y="5424945"/>
                  </a:cubicBezTo>
                  <a:cubicBezTo>
                    <a:pt x="6513279" y="5432835"/>
                    <a:pt x="6524811" y="5440118"/>
                    <a:pt x="6546052" y="5454077"/>
                  </a:cubicBezTo>
                  <a:cubicBezTo>
                    <a:pt x="6509031" y="5474712"/>
                    <a:pt x="6478686" y="5492312"/>
                    <a:pt x="6442879" y="5512340"/>
                  </a:cubicBezTo>
                  <a:cubicBezTo>
                    <a:pt x="6451376" y="5535402"/>
                    <a:pt x="6440451" y="5554216"/>
                    <a:pt x="6401002" y="5554823"/>
                  </a:cubicBezTo>
                  <a:cubicBezTo>
                    <a:pt x="6391899" y="5554823"/>
                    <a:pt x="6379761" y="5565140"/>
                    <a:pt x="6374298" y="5574244"/>
                  </a:cubicBezTo>
                  <a:cubicBezTo>
                    <a:pt x="6356091" y="5604589"/>
                    <a:pt x="6300863" y="5606409"/>
                    <a:pt x="6309967" y="5662245"/>
                  </a:cubicBezTo>
                  <a:cubicBezTo>
                    <a:pt x="6311788" y="5673776"/>
                    <a:pt x="6274160" y="5691983"/>
                    <a:pt x="6255346" y="5707762"/>
                  </a:cubicBezTo>
                  <a:cubicBezTo>
                    <a:pt x="6246242" y="5715652"/>
                    <a:pt x="6238960" y="5725362"/>
                    <a:pt x="6235318" y="5737500"/>
                  </a:cubicBezTo>
                  <a:cubicBezTo>
                    <a:pt x="6191014" y="5767239"/>
                    <a:pt x="6146710" y="5796977"/>
                    <a:pt x="6095124" y="5830963"/>
                  </a:cubicBezTo>
                  <a:cubicBezTo>
                    <a:pt x="6095124" y="5830963"/>
                    <a:pt x="6084199" y="5827322"/>
                    <a:pt x="6070848" y="5823074"/>
                  </a:cubicBezTo>
                  <a:cubicBezTo>
                    <a:pt x="6069027" y="5835819"/>
                    <a:pt x="6067206" y="5846743"/>
                    <a:pt x="6063565" y="5869805"/>
                  </a:cubicBezTo>
                  <a:cubicBezTo>
                    <a:pt x="6048392" y="5849171"/>
                    <a:pt x="6039895" y="5836425"/>
                    <a:pt x="6024723" y="5815791"/>
                  </a:cubicBezTo>
                  <a:cubicBezTo>
                    <a:pt x="6021081" y="5832177"/>
                    <a:pt x="6017440" y="5840674"/>
                    <a:pt x="6018047" y="5848563"/>
                  </a:cubicBezTo>
                  <a:cubicBezTo>
                    <a:pt x="6021688" y="5898937"/>
                    <a:pt x="6019868" y="5896509"/>
                    <a:pt x="5970101" y="5909254"/>
                  </a:cubicBezTo>
                  <a:cubicBezTo>
                    <a:pt x="5941577" y="5916537"/>
                    <a:pt x="5916694" y="5938385"/>
                    <a:pt x="5886956" y="5955378"/>
                  </a:cubicBezTo>
                  <a:cubicBezTo>
                    <a:pt x="5895453" y="5963268"/>
                    <a:pt x="5902735" y="5969944"/>
                    <a:pt x="5911232" y="5977227"/>
                  </a:cubicBezTo>
                  <a:cubicBezTo>
                    <a:pt x="5825052" y="6016069"/>
                    <a:pt x="5740692" y="6054910"/>
                    <a:pt x="5655726" y="6093752"/>
                  </a:cubicBezTo>
                  <a:cubicBezTo>
                    <a:pt x="5683644" y="6120456"/>
                    <a:pt x="5659974" y="6153836"/>
                    <a:pt x="5642374" y="6166581"/>
                  </a:cubicBezTo>
                  <a:cubicBezTo>
                    <a:pt x="5605353" y="6192677"/>
                    <a:pt x="5582898" y="6249119"/>
                    <a:pt x="5525849" y="6238195"/>
                  </a:cubicBezTo>
                  <a:cubicBezTo>
                    <a:pt x="5482152" y="6275823"/>
                    <a:pt x="5434207" y="6300099"/>
                    <a:pt x="5386868" y="6300099"/>
                  </a:cubicBezTo>
                  <a:cubicBezTo>
                    <a:pt x="5342564" y="6328017"/>
                    <a:pt x="5305543" y="6350472"/>
                    <a:pt x="5267915" y="6374141"/>
                  </a:cubicBezTo>
                  <a:cubicBezTo>
                    <a:pt x="5267308" y="6368679"/>
                    <a:pt x="5265488" y="6354720"/>
                    <a:pt x="5264274" y="6340155"/>
                  </a:cubicBezTo>
                  <a:cubicBezTo>
                    <a:pt x="5255777" y="6381424"/>
                    <a:pt x="5232715" y="6399025"/>
                    <a:pt x="5188411" y="6382638"/>
                  </a:cubicBezTo>
                  <a:cubicBezTo>
                    <a:pt x="5188411" y="6400238"/>
                    <a:pt x="5188411" y="6414197"/>
                    <a:pt x="5188411" y="6434224"/>
                  </a:cubicBezTo>
                  <a:cubicBezTo>
                    <a:pt x="5162314" y="6429370"/>
                    <a:pt x="5137431" y="6424514"/>
                    <a:pt x="5112548" y="6420873"/>
                  </a:cubicBezTo>
                  <a:cubicBezTo>
                    <a:pt x="5107693" y="6420266"/>
                    <a:pt x="5101624" y="6424514"/>
                    <a:pt x="5096769" y="6426942"/>
                  </a:cubicBezTo>
                  <a:cubicBezTo>
                    <a:pt x="5101017" y="6433618"/>
                    <a:pt x="5105872" y="6439687"/>
                    <a:pt x="5118010" y="6457894"/>
                  </a:cubicBezTo>
                  <a:cubicBezTo>
                    <a:pt x="5088272" y="6448790"/>
                    <a:pt x="5067030" y="6442114"/>
                    <a:pt x="5044575" y="6435439"/>
                  </a:cubicBezTo>
                  <a:cubicBezTo>
                    <a:pt x="5039720" y="6439080"/>
                    <a:pt x="5029402" y="6452432"/>
                    <a:pt x="5015444" y="6457894"/>
                  </a:cubicBezTo>
                  <a:cubicBezTo>
                    <a:pt x="5006947" y="6460928"/>
                    <a:pt x="4994202" y="6451218"/>
                    <a:pt x="4977209" y="6445149"/>
                  </a:cubicBezTo>
                  <a:cubicBezTo>
                    <a:pt x="4969926" y="6455466"/>
                    <a:pt x="4960822" y="6473066"/>
                    <a:pt x="4946864" y="6485204"/>
                  </a:cubicBezTo>
                  <a:cubicBezTo>
                    <a:pt x="4936546" y="6494308"/>
                    <a:pt x="4919553" y="6496129"/>
                    <a:pt x="4904987" y="6500984"/>
                  </a:cubicBezTo>
                  <a:cubicBezTo>
                    <a:pt x="4890422" y="6505839"/>
                    <a:pt x="4875856" y="6510694"/>
                    <a:pt x="4861897" y="6515550"/>
                  </a:cubicBezTo>
                  <a:cubicBezTo>
                    <a:pt x="4840656" y="6522832"/>
                    <a:pt x="4818807" y="6530115"/>
                    <a:pt x="4794531" y="6538005"/>
                  </a:cubicBezTo>
                  <a:cubicBezTo>
                    <a:pt x="4792104" y="6521619"/>
                    <a:pt x="4790283" y="6511908"/>
                    <a:pt x="4788462" y="6501591"/>
                  </a:cubicBezTo>
                  <a:cubicBezTo>
                    <a:pt x="4785428" y="6500984"/>
                    <a:pt x="4783000" y="6500377"/>
                    <a:pt x="4779966" y="6499770"/>
                  </a:cubicBezTo>
                  <a:cubicBezTo>
                    <a:pt x="4776324" y="6510087"/>
                    <a:pt x="4772683" y="6519798"/>
                    <a:pt x="4769041" y="6530115"/>
                  </a:cubicBezTo>
                  <a:cubicBezTo>
                    <a:pt x="4760545" y="6521012"/>
                    <a:pt x="4752655" y="6511908"/>
                    <a:pt x="4738696" y="6496129"/>
                  </a:cubicBezTo>
                  <a:cubicBezTo>
                    <a:pt x="4736876" y="6513729"/>
                    <a:pt x="4736268" y="6521619"/>
                    <a:pt x="4736268" y="6517977"/>
                  </a:cubicBezTo>
                  <a:cubicBezTo>
                    <a:pt x="4709565" y="6526474"/>
                    <a:pt x="4685289" y="6527081"/>
                    <a:pt x="4672544" y="6539826"/>
                  </a:cubicBezTo>
                  <a:cubicBezTo>
                    <a:pt x="4661620" y="6550750"/>
                    <a:pt x="4664654" y="6575026"/>
                    <a:pt x="4661013" y="6598695"/>
                  </a:cubicBezTo>
                  <a:cubicBezTo>
                    <a:pt x="4637343" y="6592019"/>
                    <a:pt x="4599715" y="6610833"/>
                    <a:pt x="4573012" y="6571384"/>
                  </a:cubicBezTo>
                  <a:cubicBezTo>
                    <a:pt x="4568763" y="6585950"/>
                    <a:pt x="4565122" y="6597481"/>
                    <a:pt x="4560874" y="6611440"/>
                  </a:cubicBezTo>
                  <a:cubicBezTo>
                    <a:pt x="4531135" y="6611440"/>
                    <a:pt x="4502004" y="6611440"/>
                    <a:pt x="4472266" y="6611440"/>
                  </a:cubicBezTo>
                  <a:cubicBezTo>
                    <a:pt x="4472266" y="6612654"/>
                    <a:pt x="4472266" y="6613261"/>
                    <a:pt x="4472873" y="6614475"/>
                  </a:cubicBezTo>
                  <a:cubicBezTo>
                    <a:pt x="4455273" y="6617510"/>
                    <a:pt x="4437672" y="6619937"/>
                    <a:pt x="4419465" y="6622971"/>
                  </a:cubicBezTo>
                  <a:cubicBezTo>
                    <a:pt x="4413396" y="6624185"/>
                    <a:pt x="4407934" y="6626613"/>
                    <a:pt x="4402472" y="6628433"/>
                  </a:cubicBezTo>
                  <a:cubicBezTo>
                    <a:pt x="4386086" y="6633896"/>
                    <a:pt x="4369699" y="6639358"/>
                    <a:pt x="4353313" y="6643606"/>
                  </a:cubicBezTo>
                  <a:cubicBezTo>
                    <a:pt x="4330858" y="6649068"/>
                    <a:pt x="4307188" y="6657565"/>
                    <a:pt x="4284733" y="6656351"/>
                  </a:cubicBezTo>
                  <a:cubicBezTo>
                    <a:pt x="4267133" y="6655137"/>
                    <a:pt x="4250746" y="6641786"/>
                    <a:pt x="4233146" y="6633289"/>
                  </a:cubicBezTo>
                  <a:cubicBezTo>
                    <a:pt x="4236788" y="6641786"/>
                    <a:pt x="4240429" y="6651496"/>
                    <a:pt x="4248319" y="6670917"/>
                  </a:cubicBezTo>
                  <a:cubicBezTo>
                    <a:pt x="4173063" y="6693979"/>
                    <a:pt x="4100234" y="6716434"/>
                    <a:pt x="4023158" y="6740104"/>
                  </a:cubicBezTo>
                  <a:cubicBezTo>
                    <a:pt x="4021944" y="6743745"/>
                    <a:pt x="4020123" y="6753455"/>
                    <a:pt x="4018303" y="6761345"/>
                  </a:cubicBezTo>
                  <a:cubicBezTo>
                    <a:pt x="3997061" y="6763166"/>
                    <a:pt x="3977640" y="6763166"/>
                    <a:pt x="3958826" y="6766201"/>
                  </a:cubicBezTo>
                  <a:cubicBezTo>
                    <a:pt x="3928481" y="6771055"/>
                    <a:pt x="3898136" y="6783800"/>
                    <a:pt x="3871432" y="6753455"/>
                  </a:cubicBezTo>
                  <a:cubicBezTo>
                    <a:pt x="3866577" y="6747994"/>
                    <a:pt x="3846549" y="6747994"/>
                    <a:pt x="3838660" y="6752848"/>
                  </a:cubicBezTo>
                  <a:cubicBezTo>
                    <a:pt x="3777362" y="6791084"/>
                    <a:pt x="3712423" y="6804435"/>
                    <a:pt x="3641416" y="6793511"/>
                  </a:cubicBezTo>
                  <a:cubicBezTo>
                    <a:pt x="3629885" y="6791690"/>
                    <a:pt x="3612892" y="6805042"/>
                    <a:pt x="3603788" y="6815966"/>
                  </a:cubicBezTo>
                  <a:cubicBezTo>
                    <a:pt x="3583760" y="6840242"/>
                    <a:pt x="3565553" y="6853594"/>
                    <a:pt x="3540670" y="6819001"/>
                  </a:cubicBezTo>
                  <a:cubicBezTo>
                    <a:pt x="3528532" y="6834173"/>
                    <a:pt x="3520036" y="6845098"/>
                    <a:pt x="3512753" y="6854202"/>
                  </a:cubicBezTo>
                  <a:cubicBezTo>
                    <a:pt x="3479373" y="6846312"/>
                    <a:pt x="3447814" y="6839029"/>
                    <a:pt x="3413828" y="6831139"/>
                  </a:cubicBezTo>
                  <a:cubicBezTo>
                    <a:pt x="3416255" y="6819001"/>
                    <a:pt x="3418076" y="6809291"/>
                    <a:pt x="3419897" y="6798973"/>
                  </a:cubicBezTo>
                  <a:cubicBezTo>
                    <a:pt x="3403510" y="6794118"/>
                    <a:pt x="3387731" y="6789263"/>
                    <a:pt x="3368310" y="6783800"/>
                  </a:cubicBezTo>
                  <a:cubicBezTo>
                    <a:pt x="3368917" y="6792297"/>
                    <a:pt x="3370131" y="6800187"/>
                    <a:pt x="3371345" y="6810504"/>
                  </a:cubicBezTo>
                  <a:cubicBezTo>
                    <a:pt x="3305799" y="6818394"/>
                    <a:pt x="3240253" y="6837815"/>
                    <a:pt x="3178349" y="6795938"/>
                  </a:cubicBezTo>
                  <a:cubicBezTo>
                    <a:pt x="3143149" y="6771662"/>
                    <a:pt x="3106128" y="6763166"/>
                    <a:pt x="3062431" y="6768021"/>
                  </a:cubicBezTo>
                  <a:cubicBezTo>
                    <a:pt x="3043617" y="6770449"/>
                    <a:pt x="3022375" y="6754669"/>
                    <a:pt x="3002348" y="6748600"/>
                  </a:cubicBezTo>
                  <a:cubicBezTo>
                    <a:pt x="2990816" y="6744959"/>
                    <a:pt x="2978678" y="6742531"/>
                    <a:pt x="2966540" y="6741317"/>
                  </a:cubicBezTo>
                  <a:cubicBezTo>
                    <a:pt x="2932554" y="6737069"/>
                    <a:pt x="2890678" y="6758917"/>
                    <a:pt x="2870650" y="6710365"/>
                  </a:cubicBezTo>
                  <a:cubicBezTo>
                    <a:pt x="2869436" y="6707331"/>
                    <a:pt x="2863367" y="6704296"/>
                    <a:pt x="2860939" y="6704903"/>
                  </a:cubicBezTo>
                  <a:cubicBezTo>
                    <a:pt x="2816028" y="6722503"/>
                    <a:pt x="2804497" y="6676986"/>
                    <a:pt x="2777794" y="6659993"/>
                  </a:cubicBezTo>
                  <a:cubicBezTo>
                    <a:pt x="2771725" y="6655744"/>
                    <a:pt x="2772938" y="6639965"/>
                    <a:pt x="2769904" y="6624185"/>
                  </a:cubicBezTo>
                  <a:cubicBezTo>
                    <a:pt x="2766262" y="6624185"/>
                    <a:pt x="2753517" y="6625399"/>
                    <a:pt x="2741379" y="6624185"/>
                  </a:cubicBezTo>
                  <a:cubicBezTo>
                    <a:pt x="2726207" y="6622364"/>
                    <a:pt x="2703751" y="6623579"/>
                    <a:pt x="2697075" y="6614475"/>
                  </a:cubicBezTo>
                  <a:cubicBezTo>
                    <a:pt x="2664303" y="6569564"/>
                    <a:pt x="2604826" y="6568350"/>
                    <a:pt x="2568412" y="6521619"/>
                  </a:cubicBezTo>
                  <a:cubicBezTo>
                    <a:pt x="2525322" y="6465784"/>
                    <a:pt x="2459777" y="6425121"/>
                    <a:pt x="2398479" y="6386887"/>
                  </a:cubicBezTo>
                  <a:cubicBezTo>
                    <a:pt x="2370562" y="6369286"/>
                    <a:pt x="2338396" y="6357148"/>
                    <a:pt x="2308658" y="6340155"/>
                  </a:cubicBezTo>
                  <a:cubicBezTo>
                    <a:pt x="2271030" y="6318913"/>
                    <a:pt x="2256464" y="6281285"/>
                    <a:pt x="2224298" y="6261257"/>
                  </a:cubicBezTo>
                  <a:cubicBezTo>
                    <a:pt x="2184850" y="6236981"/>
                    <a:pt x="2141760" y="6219381"/>
                    <a:pt x="2099276" y="6199353"/>
                  </a:cubicBezTo>
                  <a:cubicBezTo>
                    <a:pt x="2091387" y="6195712"/>
                    <a:pt x="2076821" y="6198140"/>
                    <a:pt x="2073786" y="6193284"/>
                  </a:cubicBezTo>
                  <a:cubicBezTo>
                    <a:pt x="2051331" y="6152622"/>
                    <a:pt x="2010062" y="6165367"/>
                    <a:pt x="1973648" y="6155049"/>
                  </a:cubicBezTo>
                  <a:cubicBezTo>
                    <a:pt x="1982144" y="6114387"/>
                    <a:pt x="1957261" y="6096787"/>
                    <a:pt x="1923274" y="6083435"/>
                  </a:cubicBezTo>
                  <a:cubicBezTo>
                    <a:pt x="1895357" y="6072511"/>
                    <a:pt x="1872295" y="6031241"/>
                    <a:pt x="1877150" y="6005751"/>
                  </a:cubicBezTo>
                  <a:cubicBezTo>
                    <a:pt x="1826777" y="5991186"/>
                    <a:pt x="1777011" y="5974799"/>
                    <a:pt x="1746059" y="5927461"/>
                  </a:cubicBezTo>
                  <a:cubicBezTo>
                    <a:pt x="1741811" y="5921392"/>
                    <a:pt x="1735135" y="5915323"/>
                    <a:pt x="1728459" y="5912895"/>
                  </a:cubicBezTo>
                  <a:cubicBezTo>
                    <a:pt x="1679907" y="5894688"/>
                    <a:pt x="1664127" y="5853419"/>
                    <a:pt x="1652596" y="5808508"/>
                  </a:cubicBezTo>
                  <a:cubicBezTo>
                    <a:pt x="1651382" y="5803653"/>
                    <a:pt x="1648348" y="5798798"/>
                    <a:pt x="1645313" y="5794549"/>
                  </a:cubicBezTo>
                  <a:cubicBezTo>
                    <a:pt x="1623465" y="5765418"/>
                    <a:pt x="1623465" y="5765418"/>
                    <a:pt x="1638637" y="5734466"/>
                  </a:cubicBezTo>
                  <a:cubicBezTo>
                    <a:pt x="1587657" y="5718686"/>
                    <a:pt x="1536678" y="5702300"/>
                    <a:pt x="1483877" y="5685914"/>
                  </a:cubicBezTo>
                  <a:cubicBezTo>
                    <a:pt x="1484484" y="5688948"/>
                    <a:pt x="1485091" y="5695624"/>
                    <a:pt x="1486305" y="5711404"/>
                  </a:cubicBezTo>
                  <a:cubicBezTo>
                    <a:pt x="1395269" y="5631292"/>
                    <a:pt x="1283599" y="5627651"/>
                    <a:pt x="1170715" y="5602768"/>
                  </a:cubicBezTo>
                  <a:cubicBezTo>
                    <a:pt x="1185281" y="5591844"/>
                    <a:pt x="1195598" y="5583954"/>
                    <a:pt x="1201060" y="5579706"/>
                  </a:cubicBezTo>
                  <a:cubicBezTo>
                    <a:pt x="1165253" y="5558464"/>
                    <a:pt x="1127625" y="5536616"/>
                    <a:pt x="1089997" y="5514160"/>
                  </a:cubicBezTo>
                  <a:cubicBezTo>
                    <a:pt x="1084535" y="5511126"/>
                    <a:pt x="1075432" y="5506271"/>
                    <a:pt x="1075432" y="5502022"/>
                  </a:cubicBezTo>
                  <a:cubicBezTo>
                    <a:pt x="1077252" y="5443760"/>
                    <a:pt x="1039624" y="5461967"/>
                    <a:pt x="1008065" y="5466215"/>
                  </a:cubicBezTo>
                  <a:cubicBezTo>
                    <a:pt x="1004424" y="5466822"/>
                    <a:pt x="1000783" y="5465001"/>
                    <a:pt x="993500" y="5463787"/>
                  </a:cubicBezTo>
                  <a:cubicBezTo>
                    <a:pt x="998355" y="5454077"/>
                    <a:pt x="1003210" y="5446187"/>
                    <a:pt x="1005031" y="5441939"/>
                  </a:cubicBezTo>
                  <a:cubicBezTo>
                    <a:pt x="974686" y="5389745"/>
                    <a:pt x="915816" y="5355152"/>
                    <a:pt x="944947" y="5275648"/>
                  </a:cubicBezTo>
                  <a:cubicBezTo>
                    <a:pt x="920671" y="5283537"/>
                    <a:pt x="904892" y="5288999"/>
                    <a:pt x="875761" y="5298710"/>
                  </a:cubicBezTo>
                  <a:cubicBezTo>
                    <a:pt x="929775" y="5245909"/>
                    <a:pt x="889719" y="5244089"/>
                    <a:pt x="856947" y="5240447"/>
                  </a:cubicBezTo>
                  <a:cubicBezTo>
                    <a:pt x="873333" y="5212529"/>
                    <a:pt x="811429" y="5147591"/>
                    <a:pt x="751345" y="5131205"/>
                  </a:cubicBezTo>
                  <a:cubicBezTo>
                    <a:pt x="760449" y="5106929"/>
                    <a:pt x="769553" y="5083259"/>
                    <a:pt x="778656" y="5057769"/>
                  </a:cubicBezTo>
                  <a:cubicBezTo>
                    <a:pt x="745276" y="5044417"/>
                    <a:pt x="708255" y="5029245"/>
                    <a:pt x="670021" y="5014072"/>
                  </a:cubicBezTo>
                  <a:cubicBezTo>
                    <a:pt x="687014" y="4998900"/>
                    <a:pt x="702793" y="4983727"/>
                    <a:pt x="723428" y="4965520"/>
                  </a:cubicBezTo>
                  <a:cubicBezTo>
                    <a:pt x="691262" y="4953989"/>
                    <a:pt x="663952" y="4944278"/>
                    <a:pt x="637248" y="4935175"/>
                  </a:cubicBezTo>
                  <a:cubicBezTo>
                    <a:pt x="636034" y="4938209"/>
                    <a:pt x="634820" y="4941851"/>
                    <a:pt x="633606" y="4944886"/>
                  </a:cubicBezTo>
                  <a:cubicBezTo>
                    <a:pt x="614792" y="4917575"/>
                    <a:pt x="596585" y="4889657"/>
                    <a:pt x="579592" y="4864774"/>
                  </a:cubicBezTo>
                  <a:cubicBezTo>
                    <a:pt x="587482" y="4838678"/>
                    <a:pt x="598406" y="4815008"/>
                    <a:pt x="599620" y="4790125"/>
                  </a:cubicBezTo>
                  <a:cubicBezTo>
                    <a:pt x="600227" y="4777380"/>
                    <a:pt x="584447" y="4760387"/>
                    <a:pt x="571702" y="4751891"/>
                  </a:cubicBezTo>
                  <a:cubicBezTo>
                    <a:pt x="545606" y="4734290"/>
                    <a:pt x="515867" y="4721545"/>
                    <a:pt x="526792" y="4678455"/>
                  </a:cubicBezTo>
                  <a:cubicBezTo>
                    <a:pt x="498267" y="4687559"/>
                    <a:pt x="472777" y="4731863"/>
                    <a:pt x="452749" y="4679062"/>
                  </a:cubicBezTo>
                  <a:cubicBezTo>
                    <a:pt x="406018" y="4693021"/>
                    <a:pt x="396307" y="4688166"/>
                    <a:pt x="396307" y="4651752"/>
                  </a:cubicBezTo>
                  <a:cubicBezTo>
                    <a:pt x="407839" y="4657821"/>
                    <a:pt x="419370" y="4664496"/>
                    <a:pt x="430901" y="4671172"/>
                  </a:cubicBezTo>
                  <a:cubicBezTo>
                    <a:pt x="413908" y="4642041"/>
                    <a:pt x="428473" y="4579530"/>
                    <a:pt x="360500" y="4611696"/>
                  </a:cubicBezTo>
                  <a:cubicBezTo>
                    <a:pt x="360500" y="4607447"/>
                    <a:pt x="359893" y="4603199"/>
                    <a:pt x="359893" y="4598344"/>
                  </a:cubicBezTo>
                  <a:cubicBezTo>
                    <a:pt x="377493" y="4583171"/>
                    <a:pt x="395094" y="4567392"/>
                    <a:pt x="415728" y="4549185"/>
                  </a:cubicBezTo>
                  <a:cubicBezTo>
                    <a:pt x="402983" y="4540688"/>
                    <a:pt x="387811" y="4530978"/>
                    <a:pt x="370818" y="4520054"/>
                  </a:cubicBezTo>
                  <a:cubicBezTo>
                    <a:pt x="386597" y="4501240"/>
                    <a:pt x="401163" y="4482426"/>
                    <a:pt x="413301" y="4467860"/>
                  </a:cubicBezTo>
                  <a:cubicBezTo>
                    <a:pt x="391452" y="4463005"/>
                    <a:pt x="370818" y="4458756"/>
                    <a:pt x="350183" y="4452687"/>
                  </a:cubicBezTo>
                  <a:cubicBezTo>
                    <a:pt x="348969" y="4452081"/>
                    <a:pt x="352610" y="4436301"/>
                    <a:pt x="354431" y="4426591"/>
                  </a:cubicBezTo>
                  <a:cubicBezTo>
                    <a:pt x="345328" y="4425377"/>
                    <a:pt x="333796" y="4423556"/>
                    <a:pt x="322265" y="4422342"/>
                  </a:cubicBezTo>
                  <a:cubicBezTo>
                    <a:pt x="321658" y="4419308"/>
                    <a:pt x="321052" y="4416273"/>
                    <a:pt x="320445" y="4413239"/>
                  </a:cubicBezTo>
                  <a:cubicBezTo>
                    <a:pt x="351397" y="4401101"/>
                    <a:pt x="382349" y="4389570"/>
                    <a:pt x="412694" y="4377432"/>
                  </a:cubicBezTo>
                  <a:cubicBezTo>
                    <a:pt x="382349" y="4368328"/>
                    <a:pt x="349576" y="4386535"/>
                    <a:pt x="329548" y="4347693"/>
                  </a:cubicBezTo>
                  <a:cubicBezTo>
                    <a:pt x="338652" y="4341624"/>
                    <a:pt x="346541" y="4335555"/>
                    <a:pt x="350790" y="4332521"/>
                  </a:cubicBezTo>
                  <a:cubicBezTo>
                    <a:pt x="336831" y="4319776"/>
                    <a:pt x="322872" y="4307638"/>
                    <a:pt x="305272" y="4292465"/>
                  </a:cubicBezTo>
                  <a:cubicBezTo>
                    <a:pt x="347148" y="4287003"/>
                    <a:pt x="383562" y="4281541"/>
                    <a:pt x="430294" y="4275472"/>
                  </a:cubicBezTo>
                  <a:cubicBezTo>
                    <a:pt x="374459" y="4253623"/>
                    <a:pt x="327727" y="4238451"/>
                    <a:pt x="284030" y="4217209"/>
                  </a:cubicBezTo>
                  <a:cubicBezTo>
                    <a:pt x="264610" y="4208106"/>
                    <a:pt x="247616" y="4189898"/>
                    <a:pt x="235478" y="4171085"/>
                  </a:cubicBezTo>
                  <a:cubicBezTo>
                    <a:pt x="230016" y="4163195"/>
                    <a:pt x="239727" y="4144988"/>
                    <a:pt x="243975" y="4125567"/>
                  </a:cubicBezTo>
                  <a:cubicBezTo>
                    <a:pt x="228195" y="4121318"/>
                    <a:pt x="209988" y="4116463"/>
                    <a:pt x="195423" y="4112215"/>
                  </a:cubicBezTo>
                  <a:cubicBezTo>
                    <a:pt x="194209" y="4092794"/>
                    <a:pt x="192995" y="4074587"/>
                    <a:pt x="191781" y="4055773"/>
                  </a:cubicBezTo>
                  <a:cubicBezTo>
                    <a:pt x="188140" y="4055773"/>
                    <a:pt x="184498" y="4055166"/>
                    <a:pt x="181464" y="4055166"/>
                  </a:cubicBezTo>
                  <a:cubicBezTo>
                    <a:pt x="186926" y="4047276"/>
                    <a:pt x="192995" y="4039387"/>
                    <a:pt x="200885" y="4028462"/>
                  </a:cubicBezTo>
                  <a:cubicBezTo>
                    <a:pt x="186319" y="4023607"/>
                    <a:pt x="174788" y="4019359"/>
                    <a:pt x="159009" y="4013897"/>
                  </a:cubicBezTo>
                  <a:cubicBezTo>
                    <a:pt x="171753" y="4003579"/>
                    <a:pt x="182678" y="3995083"/>
                    <a:pt x="197850" y="3982945"/>
                  </a:cubicBezTo>
                  <a:cubicBezTo>
                    <a:pt x="183285" y="3962917"/>
                    <a:pt x="168719" y="3944103"/>
                    <a:pt x="152939" y="3922254"/>
                  </a:cubicBezTo>
                  <a:cubicBezTo>
                    <a:pt x="156581" y="3917399"/>
                    <a:pt x="163864" y="3909509"/>
                    <a:pt x="175395" y="3895551"/>
                  </a:cubicBezTo>
                  <a:cubicBezTo>
                    <a:pt x="158402" y="3898585"/>
                    <a:pt x="147477" y="3900406"/>
                    <a:pt x="135946" y="3902227"/>
                  </a:cubicBezTo>
                  <a:cubicBezTo>
                    <a:pt x="135339" y="3900406"/>
                    <a:pt x="134732" y="3897978"/>
                    <a:pt x="133519" y="3896158"/>
                  </a:cubicBezTo>
                  <a:cubicBezTo>
                    <a:pt x="153546" y="3885840"/>
                    <a:pt x="173574" y="3874916"/>
                    <a:pt x="196636" y="3862778"/>
                  </a:cubicBezTo>
                  <a:cubicBezTo>
                    <a:pt x="178429" y="3860957"/>
                    <a:pt x="162650" y="3859744"/>
                    <a:pt x="135339" y="3856709"/>
                  </a:cubicBezTo>
                  <a:cubicBezTo>
                    <a:pt x="154760" y="3834860"/>
                    <a:pt x="168112" y="3820295"/>
                    <a:pt x="182678" y="3804515"/>
                  </a:cubicBezTo>
                  <a:cubicBezTo>
                    <a:pt x="171753" y="3803301"/>
                    <a:pt x="162043" y="3802695"/>
                    <a:pt x="152333" y="3801481"/>
                  </a:cubicBezTo>
                  <a:cubicBezTo>
                    <a:pt x="152333" y="3799053"/>
                    <a:pt x="151726" y="3797232"/>
                    <a:pt x="151726" y="3794805"/>
                  </a:cubicBezTo>
                  <a:cubicBezTo>
                    <a:pt x="163864" y="3791163"/>
                    <a:pt x="176002" y="3786915"/>
                    <a:pt x="188747" y="3783274"/>
                  </a:cubicBezTo>
                  <a:cubicBezTo>
                    <a:pt x="151119" y="3780846"/>
                    <a:pt x="145050" y="3758391"/>
                    <a:pt x="143229" y="3728652"/>
                  </a:cubicBezTo>
                  <a:cubicBezTo>
                    <a:pt x="142622" y="3717728"/>
                    <a:pt x="127450" y="3707411"/>
                    <a:pt x="119560" y="3696487"/>
                  </a:cubicBezTo>
                  <a:cubicBezTo>
                    <a:pt x="114705" y="3689811"/>
                    <a:pt x="107422" y="3681314"/>
                    <a:pt x="109242" y="3675852"/>
                  </a:cubicBezTo>
                  <a:cubicBezTo>
                    <a:pt x="111063" y="3669783"/>
                    <a:pt x="120774" y="3662500"/>
                    <a:pt x="128056" y="3660679"/>
                  </a:cubicBezTo>
                  <a:cubicBezTo>
                    <a:pt x="145657" y="3657038"/>
                    <a:pt x="163864" y="3657038"/>
                    <a:pt x="182678" y="3647934"/>
                  </a:cubicBezTo>
                  <a:cubicBezTo>
                    <a:pt x="143836" y="3645507"/>
                    <a:pt x="104387" y="3643079"/>
                    <a:pt x="61297" y="3640651"/>
                  </a:cubicBezTo>
                  <a:cubicBezTo>
                    <a:pt x="74042" y="3629121"/>
                    <a:pt x="86180" y="3617589"/>
                    <a:pt x="101353" y="3604237"/>
                  </a:cubicBezTo>
                  <a:cubicBezTo>
                    <a:pt x="89822" y="3596348"/>
                    <a:pt x="80111" y="3590279"/>
                    <a:pt x="67366" y="3581175"/>
                  </a:cubicBezTo>
                  <a:cubicBezTo>
                    <a:pt x="81325" y="3569644"/>
                    <a:pt x="94677" y="3559327"/>
                    <a:pt x="110456" y="3546582"/>
                  </a:cubicBezTo>
                  <a:cubicBezTo>
                    <a:pt x="107422" y="3532623"/>
                    <a:pt x="103173" y="3515630"/>
                    <a:pt x="98318" y="3494995"/>
                  </a:cubicBezTo>
                  <a:cubicBezTo>
                    <a:pt x="87394" y="3501064"/>
                    <a:pt x="77077" y="3506526"/>
                    <a:pt x="66152" y="3511988"/>
                  </a:cubicBezTo>
                  <a:cubicBezTo>
                    <a:pt x="64939" y="3490140"/>
                    <a:pt x="63725" y="3470719"/>
                    <a:pt x="61904" y="3445229"/>
                  </a:cubicBezTo>
                  <a:cubicBezTo>
                    <a:pt x="65545" y="3443408"/>
                    <a:pt x="75256" y="3437946"/>
                    <a:pt x="87394" y="3431270"/>
                  </a:cubicBezTo>
                  <a:cubicBezTo>
                    <a:pt x="81932" y="3420953"/>
                    <a:pt x="77684" y="3412456"/>
                    <a:pt x="72828" y="3403353"/>
                  </a:cubicBezTo>
                  <a:cubicBezTo>
                    <a:pt x="93463" y="3400318"/>
                    <a:pt x="112884" y="3397890"/>
                    <a:pt x="133519" y="3394856"/>
                  </a:cubicBezTo>
                  <a:cubicBezTo>
                    <a:pt x="122594" y="3362083"/>
                    <a:pt x="112884" y="3332952"/>
                    <a:pt x="99532" y="3292290"/>
                  </a:cubicBezTo>
                  <a:cubicBezTo>
                    <a:pt x="114705" y="3300786"/>
                    <a:pt x="123201" y="3305641"/>
                    <a:pt x="135339" y="3312924"/>
                  </a:cubicBezTo>
                  <a:cubicBezTo>
                    <a:pt x="136553" y="3311710"/>
                    <a:pt x="141408" y="3306248"/>
                    <a:pt x="148084" y="3302000"/>
                  </a:cubicBezTo>
                  <a:cubicBezTo>
                    <a:pt x="152939" y="3298965"/>
                    <a:pt x="158402" y="3297145"/>
                    <a:pt x="165684" y="3294110"/>
                  </a:cubicBezTo>
                  <a:cubicBezTo>
                    <a:pt x="146264" y="3269227"/>
                    <a:pt x="100139" y="3305034"/>
                    <a:pt x="96498" y="3255268"/>
                  </a:cubicBezTo>
                  <a:cubicBezTo>
                    <a:pt x="106208" y="3249806"/>
                    <a:pt x="117739" y="3243737"/>
                    <a:pt x="127450" y="3238882"/>
                  </a:cubicBezTo>
                  <a:cubicBezTo>
                    <a:pt x="111063" y="3202468"/>
                    <a:pt x="93463" y="3167267"/>
                    <a:pt x="42483" y="3182440"/>
                  </a:cubicBezTo>
                  <a:cubicBezTo>
                    <a:pt x="37628" y="3183654"/>
                    <a:pt x="28524" y="3170302"/>
                    <a:pt x="13959" y="3156950"/>
                  </a:cubicBezTo>
                  <a:cubicBezTo>
                    <a:pt x="35200" y="3159378"/>
                    <a:pt x="46125" y="3159985"/>
                    <a:pt x="56442" y="3161198"/>
                  </a:cubicBezTo>
                  <a:cubicBezTo>
                    <a:pt x="67973" y="3127212"/>
                    <a:pt x="84359" y="3096260"/>
                    <a:pt x="52194" y="3064701"/>
                  </a:cubicBezTo>
                  <a:cubicBezTo>
                    <a:pt x="46732" y="3059239"/>
                    <a:pt x="57656" y="3037997"/>
                    <a:pt x="61904" y="3019790"/>
                  </a:cubicBezTo>
                  <a:cubicBezTo>
                    <a:pt x="40056" y="3019790"/>
                    <a:pt x="21848" y="3019790"/>
                    <a:pt x="3641" y="3019790"/>
                  </a:cubicBezTo>
                  <a:cubicBezTo>
                    <a:pt x="2428" y="3016756"/>
                    <a:pt x="1214" y="3013721"/>
                    <a:pt x="0" y="3011294"/>
                  </a:cubicBezTo>
                  <a:cubicBezTo>
                    <a:pt x="10317" y="3003404"/>
                    <a:pt x="20635" y="2996121"/>
                    <a:pt x="30952" y="2988231"/>
                  </a:cubicBezTo>
                  <a:cubicBezTo>
                    <a:pt x="20635" y="2941500"/>
                    <a:pt x="32166" y="2902051"/>
                    <a:pt x="72828" y="2876561"/>
                  </a:cubicBezTo>
                  <a:cubicBezTo>
                    <a:pt x="51587" y="2834078"/>
                    <a:pt x="30952" y="2792809"/>
                    <a:pt x="10317" y="2752146"/>
                  </a:cubicBezTo>
                  <a:cubicBezTo>
                    <a:pt x="13352" y="2749112"/>
                    <a:pt x="15779" y="2746077"/>
                    <a:pt x="18814" y="2742436"/>
                  </a:cubicBezTo>
                  <a:cubicBezTo>
                    <a:pt x="30952" y="2746684"/>
                    <a:pt x="44911" y="2748505"/>
                    <a:pt x="54621" y="2755787"/>
                  </a:cubicBezTo>
                  <a:cubicBezTo>
                    <a:pt x="82539" y="2777029"/>
                    <a:pt x="108636" y="2760643"/>
                    <a:pt x="117739" y="2741222"/>
                  </a:cubicBezTo>
                  <a:cubicBezTo>
                    <a:pt x="135339" y="2704201"/>
                    <a:pt x="148084" y="2721801"/>
                    <a:pt x="172967" y="2744256"/>
                  </a:cubicBezTo>
                  <a:cubicBezTo>
                    <a:pt x="163257" y="2703594"/>
                    <a:pt x="155974" y="2672035"/>
                    <a:pt x="148084" y="2638655"/>
                  </a:cubicBezTo>
                  <a:cubicBezTo>
                    <a:pt x="164471" y="2625910"/>
                    <a:pt x="186319" y="2608917"/>
                    <a:pt x="208168" y="2591924"/>
                  </a:cubicBezTo>
                  <a:cubicBezTo>
                    <a:pt x="143836" y="2585855"/>
                    <a:pt x="176002" y="2522737"/>
                    <a:pt x="146264" y="2501495"/>
                  </a:cubicBezTo>
                  <a:cubicBezTo>
                    <a:pt x="155367" y="2477826"/>
                    <a:pt x="163864" y="2455371"/>
                    <a:pt x="172967" y="2430488"/>
                  </a:cubicBezTo>
                  <a:cubicBezTo>
                    <a:pt x="168112" y="2429274"/>
                    <a:pt x="154153" y="2430488"/>
                    <a:pt x="146870" y="2423812"/>
                  </a:cubicBezTo>
                  <a:cubicBezTo>
                    <a:pt x="135946" y="2414101"/>
                    <a:pt x="125022" y="2399536"/>
                    <a:pt x="123808" y="2386184"/>
                  </a:cubicBezTo>
                  <a:cubicBezTo>
                    <a:pt x="121987" y="2365549"/>
                    <a:pt x="126843" y="2344308"/>
                    <a:pt x="131091" y="2323673"/>
                  </a:cubicBezTo>
                  <a:cubicBezTo>
                    <a:pt x="138374" y="2286045"/>
                    <a:pt x="142015" y="2247203"/>
                    <a:pt x="188747" y="2232031"/>
                  </a:cubicBezTo>
                  <a:cubicBezTo>
                    <a:pt x="202705" y="2227175"/>
                    <a:pt x="212416" y="2207754"/>
                    <a:pt x="222733" y="2196223"/>
                  </a:cubicBezTo>
                  <a:cubicBezTo>
                    <a:pt x="213630" y="2188334"/>
                    <a:pt x="201492" y="2177409"/>
                    <a:pt x="189354" y="2167092"/>
                  </a:cubicBezTo>
                  <a:cubicBezTo>
                    <a:pt x="213023" y="2119147"/>
                    <a:pt x="251865" y="2119147"/>
                    <a:pt x="296775" y="2134926"/>
                  </a:cubicBezTo>
                  <a:cubicBezTo>
                    <a:pt x="297989" y="2130678"/>
                    <a:pt x="298596" y="2126429"/>
                    <a:pt x="299810" y="2122181"/>
                  </a:cubicBezTo>
                  <a:cubicBezTo>
                    <a:pt x="288886" y="2114291"/>
                    <a:pt x="278568" y="2105188"/>
                    <a:pt x="267037" y="2098512"/>
                  </a:cubicBezTo>
                  <a:cubicBezTo>
                    <a:pt x="243368" y="2085767"/>
                    <a:pt x="234871" y="2070594"/>
                    <a:pt x="251258" y="2045711"/>
                  </a:cubicBezTo>
                  <a:cubicBezTo>
                    <a:pt x="270679" y="2016580"/>
                    <a:pt x="290706" y="1994125"/>
                    <a:pt x="332583" y="2009904"/>
                  </a:cubicBezTo>
                  <a:cubicBezTo>
                    <a:pt x="347148" y="2015366"/>
                    <a:pt x="368390" y="2004442"/>
                    <a:pt x="386597" y="2000801"/>
                  </a:cubicBezTo>
                  <a:cubicBezTo>
                    <a:pt x="385990" y="1995945"/>
                    <a:pt x="385383" y="1991697"/>
                    <a:pt x="384776" y="1986842"/>
                  </a:cubicBezTo>
                  <a:cubicBezTo>
                    <a:pt x="368997" y="1984414"/>
                    <a:pt x="353217" y="1981987"/>
                    <a:pt x="337438" y="1979559"/>
                  </a:cubicBezTo>
                  <a:cubicBezTo>
                    <a:pt x="361107" y="1973490"/>
                    <a:pt x="386597" y="1970455"/>
                    <a:pt x="379314" y="1934648"/>
                  </a:cubicBezTo>
                  <a:cubicBezTo>
                    <a:pt x="378707" y="1930400"/>
                    <a:pt x="392059" y="1920689"/>
                    <a:pt x="400556" y="1917048"/>
                  </a:cubicBezTo>
                  <a:cubicBezTo>
                    <a:pt x="420584" y="1908551"/>
                    <a:pt x="441825" y="1901875"/>
                    <a:pt x="463067" y="1894593"/>
                  </a:cubicBezTo>
                  <a:cubicBezTo>
                    <a:pt x="462460" y="1891558"/>
                    <a:pt x="461853" y="1887917"/>
                    <a:pt x="460639" y="1884882"/>
                  </a:cubicBezTo>
                  <a:cubicBezTo>
                    <a:pt x="449108" y="1883668"/>
                    <a:pt x="436970" y="1882455"/>
                    <a:pt x="418156" y="1880634"/>
                  </a:cubicBezTo>
                  <a:cubicBezTo>
                    <a:pt x="428473" y="1870923"/>
                    <a:pt x="435149" y="1864854"/>
                    <a:pt x="443646" y="1856965"/>
                  </a:cubicBezTo>
                  <a:cubicBezTo>
                    <a:pt x="438791" y="1848468"/>
                    <a:pt x="433329" y="1838757"/>
                    <a:pt x="429080" y="1830261"/>
                  </a:cubicBezTo>
                  <a:cubicBezTo>
                    <a:pt x="445467" y="1816909"/>
                    <a:pt x="460639" y="1804164"/>
                    <a:pt x="479453" y="1788992"/>
                  </a:cubicBezTo>
                  <a:cubicBezTo>
                    <a:pt x="479453" y="1788992"/>
                    <a:pt x="485522" y="1792026"/>
                    <a:pt x="493412" y="1796274"/>
                  </a:cubicBezTo>
                  <a:cubicBezTo>
                    <a:pt x="493412" y="1784743"/>
                    <a:pt x="493412" y="1775033"/>
                    <a:pt x="493412" y="1762895"/>
                  </a:cubicBezTo>
                  <a:cubicBezTo>
                    <a:pt x="503729" y="1760467"/>
                    <a:pt x="514047" y="1758040"/>
                    <a:pt x="524971" y="1755612"/>
                  </a:cubicBezTo>
                  <a:cubicBezTo>
                    <a:pt x="524971" y="1752577"/>
                    <a:pt x="524971" y="1750150"/>
                    <a:pt x="524971" y="1747115"/>
                  </a:cubicBezTo>
                  <a:cubicBezTo>
                    <a:pt x="515260" y="1745901"/>
                    <a:pt x="505550" y="1744081"/>
                    <a:pt x="495233" y="1742867"/>
                  </a:cubicBezTo>
                  <a:cubicBezTo>
                    <a:pt x="489770" y="1682784"/>
                    <a:pt x="527398" y="1639087"/>
                    <a:pt x="588089" y="1651225"/>
                  </a:cubicBezTo>
                  <a:cubicBezTo>
                    <a:pt x="561992" y="1623914"/>
                    <a:pt x="541964" y="1602065"/>
                    <a:pt x="523150" y="1582038"/>
                  </a:cubicBezTo>
                  <a:cubicBezTo>
                    <a:pt x="540750" y="1583251"/>
                    <a:pt x="562599" y="1584465"/>
                    <a:pt x="590516" y="1586286"/>
                  </a:cubicBezTo>
                  <a:cubicBezTo>
                    <a:pt x="578985" y="1571720"/>
                    <a:pt x="569882" y="1560796"/>
                    <a:pt x="560778" y="1549872"/>
                  </a:cubicBezTo>
                  <a:cubicBezTo>
                    <a:pt x="561992" y="1547444"/>
                    <a:pt x="563813" y="1545017"/>
                    <a:pt x="565026" y="1543196"/>
                  </a:cubicBezTo>
                  <a:cubicBezTo>
                    <a:pt x="581413" y="1554120"/>
                    <a:pt x="597799" y="1565044"/>
                    <a:pt x="614792" y="1575969"/>
                  </a:cubicBezTo>
                  <a:cubicBezTo>
                    <a:pt x="622075" y="1569900"/>
                    <a:pt x="631786" y="1562010"/>
                    <a:pt x="643924" y="1551693"/>
                  </a:cubicBezTo>
                  <a:cubicBezTo>
                    <a:pt x="619041" y="1540768"/>
                    <a:pt x="579592" y="1551086"/>
                    <a:pt x="583840" y="1504961"/>
                  </a:cubicBezTo>
                  <a:cubicBezTo>
                    <a:pt x="563206" y="1501320"/>
                    <a:pt x="541357" y="1497071"/>
                    <a:pt x="518902" y="1492823"/>
                  </a:cubicBezTo>
                  <a:cubicBezTo>
                    <a:pt x="518902" y="1489788"/>
                    <a:pt x="518295" y="1487361"/>
                    <a:pt x="518295" y="1484326"/>
                  </a:cubicBezTo>
                  <a:cubicBezTo>
                    <a:pt x="538323" y="1481292"/>
                    <a:pt x="558350" y="1478257"/>
                    <a:pt x="571095" y="1476437"/>
                  </a:cubicBezTo>
                  <a:cubicBezTo>
                    <a:pt x="573523" y="1467333"/>
                    <a:pt x="574737" y="1453981"/>
                    <a:pt x="577771" y="1453981"/>
                  </a:cubicBezTo>
                  <a:cubicBezTo>
                    <a:pt x="605082" y="1450947"/>
                    <a:pt x="632999" y="1450340"/>
                    <a:pt x="660310" y="1449126"/>
                  </a:cubicBezTo>
                  <a:cubicBezTo>
                    <a:pt x="662131" y="1445485"/>
                    <a:pt x="663345" y="1441843"/>
                    <a:pt x="665165" y="1438202"/>
                  </a:cubicBezTo>
                  <a:cubicBezTo>
                    <a:pt x="654848" y="1430312"/>
                    <a:pt x="644531" y="1421815"/>
                    <a:pt x="632999" y="1413319"/>
                  </a:cubicBezTo>
                  <a:cubicBezTo>
                    <a:pt x="654241" y="1386008"/>
                    <a:pt x="680945" y="1362339"/>
                    <a:pt x="725856" y="1372656"/>
                  </a:cubicBezTo>
                  <a:cubicBezTo>
                    <a:pt x="735566" y="1375084"/>
                    <a:pt x="748311" y="1365373"/>
                    <a:pt x="762270" y="1359911"/>
                  </a:cubicBezTo>
                  <a:cubicBezTo>
                    <a:pt x="773194" y="1361732"/>
                    <a:pt x="788367" y="1364160"/>
                    <a:pt x="804146" y="1366587"/>
                  </a:cubicBezTo>
                  <a:cubicBezTo>
                    <a:pt x="805360" y="1362339"/>
                    <a:pt x="807181" y="1358091"/>
                    <a:pt x="808394" y="1353842"/>
                  </a:cubicBezTo>
                  <a:cubicBezTo>
                    <a:pt x="788367" y="1341097"/>
                    <a:pt x="768946" y="1328352"/>
                    <a:pt x="744063" y="1313180"/>
                  </a:cubicBezTo>
                  <a:cubicBezTo>
                    <a:pt x="744063" y="1328352"/>
                    <a:pt x="744063" y="1335028"/>
                    <a:pt x="744063" y="1347773"/>
                  </a:cubicBezTo>
                  <a:cubicBezTo>
                    <a:pt x="731925" y="1339884"/>
                    <a:pt x="723428" y="1334421"/>
                    <a:pt x="713718" y="1327745"/>
                  </a:cubicBezTo>
                  <a:cubicBezTo>
                    <a:pt x="730104" y="1308932"/>
                    <a:pt x="742849" y="1293759"/>
                    <a:pt x="761056" y="1273124"/>
                  </a:cubicBezTo>
                  <a:cubicBezTo>
                    <a:pt x="784725" y="1284655"/>
                    <a:pt x="815677" y="1325318"/>
                    <a:pt x="851484" y="1274945"/>
                  </a:cubicBezTo>
                  <a:cubicBezTo>
                    <a:pt x="846629" y="1267662"/>
                    <a:pt x="840560" y="1259772"/>
                    <a:pt x="831457" y="1247027"/>
                  </a:cubicBezTo>
                  <a:cubicBezTo>
                    <a:pt x="847843" y="1245814"/>
                    <a:pt x="860588" y="1243993"/>
                    <a:pt x="872119" y="1245207"/>
                  </a:cubicBezTo>
                  <a:cubicBezTo>
                    <a:pt x="873940" y="1245207"/>
                    <a:pt x="876367" y="1260379"/>
                    <a:pt x="874547" y="1267055"/>
                  </a:cubicBezTo>
                  <a:cubicBezTo>
                    <a:pt x="870905" y="1282228"/>
                    <a:pt x="864836" y="1296793"/>
                    <a:pt x="866657" y="1316214"/>
                  </a:cubicBezTo>
                  <a:cubicBezTo>
                    <a:pt x="871512" y="1310752"/>
                    <a:pt x="876974" y="1305290"/>
                    <a:pt x="881830" y="1299828"/>
                  </a:cubicBezTo>
                  <a:cubicBezTo>
                    <a:pt x="890933" y="1289511"/>
                    <a:pt x="900644" y="1280407"/>
                    <a:pt x="907926" y="1268876"/>
                  </a:cubicBezTo>
                  <a:cubicBezTo>
                    <a:pt x="917030" y="1254310"/>
                    <a:pt x="926133" y="1239138"/>
                    <a:pt x="929775" y="1222751"/>
                  </a:cubicBezTo>
                  <a:cubicBezTo>
                    <a:pt x="933416" y="1206365"/>
                    <a:pt x="930382" y="1188158"/>
                    <a:pt x="930382" y="1165702"/>
                  </a:cubicBezTo>
                  <a:cubicBezTo>
                    <a:pt x="933416" y="1165702"/>
                    <a:pt x="946161" y="1165702"/>
                    <a:pt x="964975" y="1165702"/>
                  </a:cubicBezTo>
                  <a:cubicBezTo>
                    <a:pt x="957086" y="1154778"/>
                    <a:pt x="952230" y="1146888"/>
                    <a:pt x="946768" y="1138999"/>
                  </a:cubicBezTo>
                  <a:cubicBezTo>
                    <a:pt x="958906" y="1134144"/>
                    <a:pt x="971044" y="1129895"/>
                    <a:pt x="994713" y="1120185"/>
                  </a:cubicBezTo>
                  <a:cubicBezTo>
                    <a:pt x="970437" y="1112295"/>
                    <a:pt x="956479" y="1108047"/>
                    <a:pt x="943127" y="1103798"/>
                  </a:cubicBezTo>
                  <a:cubicBezTo>
                    <a:pt x="944341" y="1089233"/>
                    <a:pt x="945554" y="1074060"/>
                    <a:pt x="946768" y="1058888"/>
                  </a:cubicBezTo>
                  <a:cubicBezTo>
                    <a:pt x="944341" y="1055853"/>
                    <a:pt x="941913" y="1052819"/>
                    <a:pt x="938878" y="1049784"/>
                  </a:cubicBezTo>
                  <a:cubicBezTo>
                    <a:pt x="979541" y="1037646"/>
                    <a:pt x="1020203" y="1025508"/>
                    <a:pt x="1061473" y="1013370"/>
                  </a:cubicBezTo>
                  <a:cubicBezTo>
                    <a:pt x="1059045" y="1011549"/>
                    <a:pt x="1051762" y="1006694"/>
                    <a:pt x="1045086" y="1002446"/>
                  </a:cubicBezTo>
                  <a:cubicBezTo>
                    <a:pt x="1046300" y="998197"/>
                    <a:pt x="1046907" y="994556"/>
                    <a:pt x="1048121" y="990308"/>
                  </a:cubicBezTo>
                  <a:cubicBezTo>
                    <a:pt x="1066328" y="994556"/>
                    <a:pt x="1083928" y="998804"/>
                    <a:pt x="1106991" y="1004873"/>
                  </a:cubicBezTo>
                  <a:cubicBezTo>
                    <a:pt x="1110632" y="993342"/>
                    <a:pt x="1116701" y="974528"/>
                    <a:pt x="1121556" y="958142"/>
                  </a:cubicBezTo>
                  <a:cubicBezTo>
                    <a:pt x="1153115" y="947824"/>
                    <a:pt x="1185888" y="936900"/>
                    <a:pt x="1225337" y="924155"/>
                  </a:cubicBezTo>
                  <a:cubicBezTo>
                    <a:pt x="1193171" y="891989"/>
                    <a:pt x="1189529" y="881065"/>
                    <a:pt x="1232012" y="874996"/>
                  </a:cubicBezTo>
                  <a:cubicBezTo>
                    <a:pt x="1258109" y="871355"/>
                    <a:pt x="1289061" y="848292"/>
                    <a:pt x="1302413" y="825230"/>
                  </a:cubicBezTo>
                  <a:cubicBezTo>
                    <a:pt x="1328510" y="781533"/>
                    <a:pt x="1364317" y="766360"/>
                    <a:pt x="1401945" y="764540"/>
                  </a:cubicBezTo>
                  <a:cubicBezTo>
                    <a:pt x="1394055" y="743905"/>
                    <a:pt x="1385559" y="722664"/>
                    <a:pt x="1373421" y="690498"/>
                  </a:cubicBezTo>
                  <a:cubicBezTo>
                    <a:pt x="1454746" y="734802"/>
                    <a:pt x="1458387" y="654083"/>
                    <a:pt x="1493587" y="629200"/>
                  </a:cubicBezTo>
                  <a:cubicBezTo>
                    <a:pt x="1519684" y="610993"/>
                    <a:pt x="1533036" y="575186"/>
                    <a:pt x="1573699" y="579434"/>
                  </a:cubicBezTo>
                  <a:cubicBezTo>
                    <a:pt x="1576733" y="580041"/>
                    <a:pt x="1582802" y="577614"/>
                    <a:pt x="1583409" y="575186"/>
                  </a:cubicBezTo>
                  <a:cubicBezTo>
                    <a:pt x="1603437" y="516317"/>
                    <a:pt x="1664127" y="528455"/>
                    <a:pt x="1709038" y="504179"/>
                  </a:cubicBezTo>
                  <a:cubicBezTo>
                    <a:pt x="1699327" y="495682"/>
                    <a:pt x="1692045" y="489006"/>
                    <a:pt x="1680513" y="478082"/>
                  </a:cubicBezTo>
                  <a:cubicBezTo>
                    <a:pt x="1695079" y="471406"/>
                    <a:pt x="1709038" y="459268"/>
                    <a:pt x="1716928" y="462302"/>
                  </a:cubicBezTo>
                  <a:cubicBezTo>
                    <a:pt x="1753342" y="476868"/>
                    <a:pt x="1769121" y="451378"/>
                    <a:pt x="1789149" y="430743"/>
                  </a:cubicBezTo>
                  <a:cubicBezTo>
                    <a:pt x="1796432" y="423460"/>
                    <a:pt x="1807356" y="417998"/>
                    <a:pt x="1817067" y="414357"/>
                  </a:cubicBezTo>
                  <a:cubicBezTo>
                    <a:pt x="1846198" y="403433"/>
                    <a:pt x="1878971" y="402219"/>
                    <a:pt x="1892323" y="363377"/>
                  </a:cubicBezTo>
                  <a:cubicBezTo>
                    <a:pt x="1895964" y="353060"/>
                    <a:pt x="1926916" y="353060"/>
                    <a:pt x="1946337" y="353060"/>
                  </a:cubicBezTo>
                  <a:cubicBezTo>
                    <a:pt x="2000958" y="317859"/>
                    <a:pt x="2053759" y="275376"/>
                    <a:pt x="2127194" y="320287"/>
                  </a:cubicBezTo>
                  <a:cubicBezTo>
                    <a:pt x="2127194" y="306328"/>
                    <a:pt x="2127194" y="299045"/>
                    <a:pt x="2127194" y="288728"/>
                  </a:cubicBezTo>
                  <a:cubicBezTo>
                    <a:pt x="2141760" y="289942"/>
                    <a:pt x="2159360" y="286907"/>
                    <a:pt x="2169070" y="293583"/>
                  </a:cubicBezTo>
                  <a:cubicBezTo>
                    <a:pt x="2211553" y="325142"/>
                    <a:pt x="2234616" y="288121"/>
                    <a:pt x="2256464" y="266880"/>
                  </a:cubicBezTo>
                  <a:cubicBezTo>
                    <a:pt x="2277706" y="245638"/>
                    <a:pt x="2288630" y="214079"/>
                    <a:pt x="2305623" y="184948"/>
                  </a:cubicBezTo>
                  <a:cubicBezTo>
                    <a:pt x="2334148" y="191624"/>
                    <a:pt x="2364493" y="198300"/>
                    <a:pt x="2395445" y="204976"/>
                  </a:cubicBezTo>
                  <a:cubicBezTo>
                    <a:pt x="2396659" y="189803"/>
                    <a:pt x="2397872" y="177058"/>
                    <a:pt x="2397872" y="169775"/>
                  </a:cubicBezTo>
                  <a:cubicBezTo>
                    <a:pt x="2428218" y="155210"/>
                    <a:pt x="2453708" y="138216"/>
                    <a:pt x="2481625" y="130933"/>
                  </a:cubicBezTo>
                  <a:cubicBezTo>
                    <a:pt x="2500439" y="126078"/>
                    <a:pt x="2527750" y="127899"/>
                    <a:pt x="2542922" y="138216"/>
                  </a:cubicBezTo>
                  <a:cubicBezTo>
                    <a:pt x="2593295" y="174023"/>
                    <a:pt x="2606647" y="174630"/>
                    <a:pt x="2659448" y="143678"/>
                  </a:cubicBezTo>
                  <a:cubicBezTo>
                    <a:pt x="2682510" y="130326"/>
                    <a:pt x="2713462" y="132147"/>
                    <a:pt x="2728634" y="103623"/>
                  </a:cubicBezTo>
                  <a:cubicBezTo>
                    <a:pt x="2729848" y="101195"/>
                    <a:pt x="2744414" y="106657"/>
                    <a:pt x="2752304" y="106050"/>
                  </a:cubicBezTo>
                  <a:cubicBezTo>
                    <a:pt x="2783256" y="103016"/>
                    <a:pt x="2816028" y="103016"/>
                    <a:pt x="2845160" y="93912"/>
                  </a:cubicBezTo>
                  <a:cubicBezTo>
                    <a:pt x="2887036" y="81774"/>
                    <a:pt x="2927092" y="62353"/>
                    <a:pt x="2969575" y="45967"/>
                  </a:cubicBezTo>
                  <a:cubicBezTo>
                    <a:pt x="2972002" y="59926"/>
                    <a:pt x="2973823" y="70850"/>
                    <a:pt x="2978678" y="95126"/>
                  </a:cubicBezTo>
                  <a:cubicBezTo>
                    <a:pt x="2998099" y="76919"/>
                    <a:pt x="3010844" y="64174"/>
                    <a:pt x="3024803" y="53250"/>
                  </a:cubicBezTo>
                  <a:cubicBezTo>
                    <a:pt x="3039369" y="42326"/>
                    <a:pt x="3054541" y="29581"/>
                    <a:pt x="3071534" y="24119"/>
                  </a:cubicBezTo>
                  <a:cubicBezTo>
                    <a:pt x="3096417" y="16229"/>
                    <a:pt x="3123728" y="13194"/>
                    <a:pt x="3150432" y="8339"/>
                  </a:cubicBezTo>
                  <a:cubicBezTo>
                    <a:pt x="3197163" y="59926"/>
                    <a:pt x="3262709" y="19263"/>
                    <a:pt x="3322185" y="29581"/>
                  </a:cubicBezTo>
                  <a:cubicBezTo>
                    <a:pt x="3320971" y="41112"/>
                    <a:pt x="3319758" y="52643"/>
                    <a:pt x="3317937" y="64781"/>
                  </a:cubicBezTo>
                  <a:cubicBezTo>
                    <a:pt x="3333716" y="10160"/>
                    <a:pt x="3387731" y="19870"/>
                    <a:pt x="3423538" y="449"/>
                  </a:cubicBezTo>
                  <a:cubicBezTo>
                    <a:pt x="3428393" y="-1978"/>
                    <a:pt x="3445386" y="5911"/>
                    <a:pt x="3449028" y="12587"/>
                  </a:cubicBezTo>
                  <a:cubicBezTo>
                    <a:pt x="3468449" y="52643"/>
                    <a:pt x="3495152" y="55677"/>
                    <a:pt x="3529746" y="33222"/>
                  </a:cubicBezTo>
                  <a:cubicBezTo>
                    <a:pt x="3535815" y="28974"/>
                    <a:pt x="3545525" y="29581"/>
                    <a:pt x="3562519" y="26546"/>
                  </a:cubicBezTo>
                  <a:cubicBezTo>
                    <a:pt x="3547953" y="38077"/>
                    <a:pt x="3541884" y="44146"/>
                    <a:pt x="3535208" y="52036"/>
                  </a:cubicBezTo>
                  <a:cubicBezTo>
                    <a:pt x="3579512" y="65388"/>
                    <a:pt x="3603181" y="51429"/>
                    <a:pt x="3601968" y="18656"/>
                  </a:cubicBezTo>
                  <a:cubicBezTo>
                    <a:pt x="3638382" y="20477"/>
                    <a:pt x="3675403" y="22905"/>
                    <a:pt x="3712423" y="24725"/>
                  </a:cubicBezTo>
                  <a:cubicBezTo>
                    <a:pt x="3712423" y="21691"/>
                    <a:pt x="3711817" y="19263"/>
                    <a:pt x="3711817" y="16229"/>
                  </a:cubicBezTo>
                  <a:cubicBezTo>
                    <a:pt x="3739127" y="28974"/>
                    <a:pt x="3765831" y="41719"/>
                    <a:pt x="3793142" y="54464"/>
                  </a:cubicBezTo>
                  <a:cubicBezTo>
                    <a:pt x="3795569" y="52036"/>
                    <a:pt x="3797997" y="49002"/>
                    <a:pt x="3800424" y="46574"/>
                  </a:cubicBezTo>
                  <a:cubicBezTo>
                    <a:pt x="3796176" y="39291"/>
                    <a:pt x="3792535" y="32008"/>
                    <a:pt x="3792535" y="32008"/>
                  </a:cubicBezTo>
                  <a:cubicBezTo>
                    <a:pt x="3861722" y="40505"/>
                    <a:pt x="3937585" y="49608"/>
                    <a:pt x="4013447" y="58712"/>
                  </a:cubicBezTo>
                  <a:cubicBezTo>
                    <a:pt x="4010413" y="61140"/>
                    <a:pt x="4004951" y="65388"/>
                    <a:pt x="4004344" y="65995"/>
                  </a:cubicBezTo>
                  <a:cubicBezTo>
                    <a:pt x="4098414" y="69636"/>
                    <a:pt x="4197339" y="73885"/>
                    <a:pt x="4306581" y="78133"/>
                  </a:cubicBezTo>
                  <a:cubicBezTo>
                    <a:pt x="4289588" y="92092"/>
                    <a:pt x="4283519" y="97554"/>
                    <a:pt x="4277450" y="102409"/>
                  </a:cubicBezTo>
                  <a:cubicBezTo>
                    <a:pt x="4302940" y="122437"/>
                    <a:pt x="4299299" y="169775"/>
                    <a:pt x="4342996" y="160672"/>
                  </a:cubicBezTo>
                  <a:cubicBezTo>
                    <a:pt x="4353313" y="158244"/>
                    <a:pt x="4361203" y="144892"/>
                    <a:pt x="4372734" y="134575"/>
                  </a:cubicBezTo>
                  <a:cubicBezTo>
                    <a:pt x="4361203" y="126078"/>
                    <a:pt x="4351492" y="118795"/>
                    <a:pt x="4339961" y="110906"/>
                  </a:cubicBezTo>
                  <a:cubicBezTo>
                    <a:pt x="4376982" y="96947"/>
                    <a:pt x="4376982" y="96947"/>
                    <a:pt x="4430997" y="156423"/>
                  </a:cubicBezTo>
                  <a:lnTo>
                    <a:pt x="4429783" y="155210"/>
                  </a:lnTo>
                  <a:cubicBezTo>
                    <a:pt x="4430997" y="168561"/>
                    <a:pt x="4432210" y="181913"/>
                    <a:pt x="4434031" y="204369"/>
                  </a:cubicBezTo>
                  <a:cubicBezTo>
                    <a:pt x="4460735" y="193444"/>
                    <a:pt x="4485618" y="180699"/>
                    <a:pt x="4512322" y="174630"/>
                  </a:cubicBezTo>
                  <a:cubicBezTo>
                    <a:pt x="4532956" y="169775"/>
                    <a:pt x="4550556" y="158244"/>
                    <a:pt x="4578474" y="173417"/>
                  </a:cubicBezTo>
                  <a:cubicBezTo>
                    <a:pt x="4610033" y="191017"/>
                    <a:pt x="4653123" y="187375"/>
                    <a:pt x="4693785" y="193444"/>
                  </a:cubicBezTo>
                  <a:cubicBezTo>
                    <a:pt x="4693179" y="187375"/>
                    <a:pt x="4691965" y="180699"/>
                    <a:pt x="4691358" y="173417"/>
                  </a:cubicBezTo>
                  <a:cubicBezTo>
                    <a:pt x="4731413" y="163099"/>
                    <a:pt x="4770862" y="155816"/>
                    <a:pt x="4800600" y="199513"/>
                  </a:cubicBezTo>
                  <a:cubicBezTo>
                    <a:pt x="4783607" y="193444"/>
                    <a:pt x="4766614" y="186768"/>
                    <a:pt x="4745979" y="179486"/>
                  </a:cubicBezTo>
                  <a:cubicBezTo>
                    <a:pt x="4745372" y="192231"/>
                    <a:pt x="4744765" y="202548"/>
                    <a:pt x="4744765" y="212258"/>
                  </a:cubicBezTo>
                  <a:cubicBezTo>
                    <a:pt x="4704709" y="237748"/>
                    <a:pt x="4651302" y="241390"/>
                    <a:pt x="4622778" y="288121"/>
                  </a:cubicBezTo>
                  <a:cubicBezTo>
                    <a:pt x="4658585" y="268093"/>
                    <a:pt x="4699248" y="328784"/>
                    <a:pt x="4730807" y="279625"/>
                  </a:cubicBezTo>
                  <a:cubicBezTo>
                    <a:pt x="4725344" y="271735"/>
                    <a:pt x="4720489" y="263845"/>
                    <a:pt x="4713813" y="254135"/>
                  </a:cubicBezTo>
                  <a:cubicBezTo>
                    <a:pt x="4735055" y="246852"/>
                    <a:pt x="4753262" y="240783"/>
                    <a:pt x="4775717" y="233500"/>
                  </a:cubicBezTo>
                  <a:cubicBezTo>
                    <a:pt x="4755689" y="266273"/>
                    <a:pt x="4737482" y="296011"/>
                    <a:pt x="4715634" y="332425"/>
                  </a:cubicBezTo>
                  <a:cubicBezTo>
                    <a:pt x="4745372" y="332425"/>
                    <a:pt x="4769648" y="332425"/>
                    <a:pt x="4798779" y="332425"/>
                  </a:cubicBezTo>
                  <a:cubicBezTo>
                    <a:pt x="4794531" y="345170"/>
                    <a:pt x="4791497" y="353667"/>
                    <a:pt x="4788462" y="362163"/>
                  </a:cubicBezTo>
                  <a:cubicBezTo>
                    <a:pt x="4810311" y="369446"/>
                    <a:pt x="4831552" y="380977"/>
                    <a:pt x="4853401" y="382191"/>
                  </a:cubicBezTo>
                  <a:cubicBezTo>
                    <a:pt x="4861897" y="382798"/>
                    <a:pt x="4871608" y="360343"/>
                    <a:pt x="4880711" y="348205"/>
                  </a:cubicBezTo>
                  <a:cubicBezTo>
                    <a:pt x="4884353" y="343349"/>
                    <a:pt x="4887994" y="337280"/>
                    <a:pt x="4892849" y="333639"/>
                  </a:cubicBezTo>
                  <a:cubicBezTo>
                    <a:pt x="4908022" y="322108"/>
                    <a:pt x="4923194" y="311183"/>
                    <a:pt x="4936546" y="301473"/>
                  </a:cubicBezTo>
                  <a:cubicBezTo>
                    <a:pt x="4958395" y="304508"/>
                    <a:pt x="4982671" y="308149"/>
                    <a:pt x="5007554" y="311790"/>
                  </a:cubicBezTo>
                  <a:cubicBezTo>
                    <a:pt x="5005126" y="325749"/>
                    <a:pt x="5001485" y="345170"/>
                    <a:pt x="4996023" y="375515"/>
                  </a:cubicBezTo>
                  <a:cubicBezTo>
                    <a:pt x="4966285" y="382191"/>
                    <a:pt x="4927443" y="390688"/>
                    <a:pt x="4888601" y="399184"/>
                  </a:cubicBezTo>
                  <a:cubicBezTo>
                    <a:pt x="4889208" y="401612"/>
                    <a:pt x="4889208" y="404646"/>
                    <a:pt x="4889815" y="407074"/>
                  </a:cubicBezTo>
                  <a:cubicBezTo>
                    <a:pt x="4910450" y="407074"/>
                    <a:pt x="4933512" y="412536"/>
                    <a:pt x="4951719" y="405860"/>
                  </a:cubicBezTo>
                  <a:cubicBezTo>
                    <a:pt x="4981457" y="395543"/>
                    <a:pt x="5002092" y="407074"/>
                    <a:pt x="5023333" y="422854"/>
                  </a:cubicBezTo>
                  <a:cubicBezTo>
                    <a:pt x="5053678" y="445309"/>
                    <a:pt x="5080382" y="452592"/>
                    <a:pt x="5102231" y="411929"/>
                  </a:cubicBezTo>
                  <a:cubicBezTo>
                    <a:pt x="5105265" y="406467"/>
                    <a:pt x="5110727" y="402219"/>
                    <a:pt x="5111334" y="401612"/>
                  </a:cubicBezTo>
                  <a:cubicBezTo>
                    <a:pt x="5136824" y="405253"/>
                    <a:pt x="5158673" y="408895"/>
                    <a:pt x="5184163" y="412536"/>
                  </a:cubicBezTo>
                  <a:cubicBezTo>
                    <a:pt x="5157459" y="433778"/>
                    <a:pt x="5133183" y="453199"/>
                    <a:pt x="5105872" y="475654"/>
                  </a:cubicBezTo>
                  <a:cubicBezTo>
                    <a:pt x="5142893" y="480509"/>
                    <a:pt x="5176273" y="483544"/>
                    <a:pt x="5209046" y="489006"/>
                  </a:cubicBezTo>
                  <a:cubicBezTo>
                    <a:pt x="5224218" y="491434"/>
                    <a:pt x="5238177" y="498716"/>
                    <a:pt x="5252743" y="504179"/>
                  </a:cubicBezTo>
                  <a:cubicBezTo>
                    <a:pt x="5252136" y="507820"/>
                    <a:pt x="5251529" y="511461"/>
                    <a:pt x="5250922" y="515710"/>
                  </a:cubicBezTo>
                  <a:cubicBezTo>
                    <a:pt x="5259419" y="510854"/>
                    <a:pt x="5267915" y="505999"/>
                    <a:pt x="5277626" y="499930"/>
                  </a:cubicBezTo>
                  <a:cubicBezTo>
                    <a:pt x="5280053" y="505392"/>
                    <a:pt x="5282481" y="509034"/>
                    <a:pt x="5281874" y="512068"/>
                  </a:cubicBezTo>
                  <a:cubicBezTo>
                    <a:pt x="5279446" y="530882"/>
                    <a:pt x="5278840" y="541806"/>
                    <a:pt x="5306150" y="535737"/>
                  </a:cubicBezTo>
                  <a:cubicBezTo>
                    <a:pt x="5327392" y="530882"/>
                    <a:pt x="5351668" y="538165"/>
                    <a:pt x="5381406" y="540593"/>
                  </a:cubicBezTo>
                  <a:cubicBezTo>
                    <a:pt x="5370482" y="556372"/>
                    <a:pt x="5363199" y="567903"/>
                    <a:pt x="5355916" y="578828"/>
                  </a:cubicBezTo>
                  <a:cubicBezTo>
                    <a:pt x="5381406" y="602497"/>
                    <a:pt x="5426317" y="601890"/>
                    <a:pt x="5453627" y="579434"/>
                  </a:cubicBezTo>
                  <a:cubicBezTo>
                    <a:pt x="5470621" y="565476"/>
                    <a:pt x="5487007" y="530882"/>
                    <a:pt x="5511283" y="575186"/>
                  </a:cubicBezTo>
                  <a:cubicBezTo>
                    <a:pt x="5514924" y="581862"/>
                    <a:pt x="5537380" y="576400"/>
                    <a:pt x="5550732" y="579434"/>
                  </a:cubicBezTo>
                  <a:cubicBezTo>
                    <a:pt x="5563477" y="582469"/>
                    <a:pt x="5575615" y="587931"/>
                    <a:pt x="5587146" y="593393"/>
                  </a:cubicBezTo>
                  <a:cubicBezTo>
                    <a:pt x="5598677" y="598855"/>
                    <a:pt x="5610208" y="604924"/>
                    <a:pt x="5622346" y="611600"/>
                  </a:cubicBezTo>
                  <a:cubicBezTo>
                    <a:pt x="5619919" y="621918"/>
                    <a:pt x="5616884" y="634056"/>
                    <a:pt x="5615063" y="641945"/>
                  </a:cubicBezTo>
                  <a:cubicBezTo>
                    <a:pt x="5672719" y="648621"/>
                    <a:pt x="5727948" y="654690"/>
                    <a:pt x="5795314" y="662580"/>
                  </a:cubicBezTo>
                  <a:cubicBezTo>
                    <a:pt x="5811700" y="671684"/>
                    <a:pt x="5839617" y="688070"/>
                    <a:pt x="5868142" y="704456"/>
                  </a:cubicBezTo>
                  <a:cubicBezTo>
                    <a:pt x="5867535" y="708098"/>
                    <a:pt x="5866928" y="712346"/>
                    <a:pt x="5865715" y="715988"/>
                  </a:cubicBezTo>
                  <a:cubicBezTo>
                    <a:pt x="5840831" y="719022"/>
                    <a:pt x="5815948" y="722057"/>
                    <a:pt x="5791065" y="725091"/>
                  </a:cubicBezTo>
                  <a:cubicBezTo>
                    <a:pt x="5769824" y="686856"/>
                    <a:pt x="5738872" y="710525"/>
                    <a:pt x="5709133" y="712953"/>
                  </a:cubicBezTo>
                  <a:cubicBezTo>
                    <a:pt x="5716416" y="725698"/>
                    <a:pt x="5727340" y="736622"/>
                    <a:pt x="5737658" y="736622"/>
                  </a:cubicBezTo>
                  <a:cubicBezTo>
                    <a:pt x="5753438" y="733588"/>
                    <a:pt x="5771645" y="726305"/>
                    <a:pt x="5789852" y="722057"/>
                  </a:cubicBezTo>
                  <a:close/>
                  <a:moveTo>
                    <a:pt x="6053247" y="964818"/>
                  </a:moveTo>
                  <a:cubicBezTo>
                    <a:pt x="6058102" y="935686"/>
                    <a:pt x="6048392" y="917479"/>
                    <a:pt x="6018654" y="912017"/>
                  </a:cubicBezTo>
                  <a:cubicBezTo>
                    <a:pt x="6013192" y="910803"/>
                    <a:pt x="6001054" y="916872"/>
                    <a:pt x="6001054" y="919907"/>
                  </a:cubicBezTo>
                  <a:cubicBezTo>
                    <a:pt x="6001054" y="927190"/>
                    <a:pt x="6004088" y="937507"/>
                    <a:pt x="6009550" y="941148"/>
                  </a:cubicBezTo>
                  <a:cubicBezTo>
                    <a:pt x="6022295" y="950252"/>
                    <a:pt x="6036861" y="956321"/>
                    <a:pt x="6053247" y="964818"/>
                  </a:cubicBezTo>
                  <a:close/>
                  <a:moveTo>
                    <a:pt x="2041014" y="6022138"/>
                  </a:moveTo>
                  <a:cubicBezTo>
                    <a:pt x="2000958" y="5984510"/>
                    <a:pt x="2000958" y="5984510"/>
                    <a:pt x="1972434" y="5997255"/>
                  </a:cubicBezTo>
                  <a:cubicBezTo>
                    <a:pt x="1983358" y="6023352"/>
                    <a:pt x="1983358" y="6023352"/>
                    <a:pt x="2041014" y="6022138"/>
                  </a:cubicBezTo>
                  <a:close/>
                  <a:moveTo>
                    <a:pt x="5010589" y="434992"/>
                  </a:moveTo>
                  <a:cubicBezTo>
                    <a:pt x="5019085" y="461695"/>
                    <a:pt x="5022727" y="493861"/>
                    <a:pt x="5070065" y="481723"/>
                  </a:cubicBezTo>
                  <a:cubicBezTo>
                    <a:pt x="5047003" y="463516"/>
                    <a:pt x="5028796" y="449557"/>
                    <a:pt x="5010589" y="434992"/>
                  </a:cubicBezTo>
                  <a:close/>
                </a:path>
              </a:pathLst>
            </a:custGeom>
            <a:solidFill>
              <a:schemeClr val="accent1"/>
            </a:solidFill>
            <a:ln w="6069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4403791" y="1859261"/>
            <a:ext cx="3350011" cy="3893839"/>
          </a:xfrm>
          <a:prstGeom prst="roundRect">
            <a:avLst>
              <a:gd name="adj" fmla="val 3513"/>
            </a:avLst>
          </a:prstGeom>
          <a:solidFill>
            <a:schemeClr val="accent2">
              <a:lumMod val="20000"/>
              <a:lumOff val="80000"/>
            </a:schemeClr>
          </a:solidFill>
          <a:ln w="19050" cap="sq">
            <a:solidFill>
              <a:schemeClr val="accent2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8156945" y="1859261"/>
            <a:ext cx="3350011" cy="3893839"/>
          </a:xfrm>
          <a:prstGeom prst="roundRect">
            <a:avLst>
              <a:gd name="adj" fmla="val 3513"/>
            </a:avLst>
          </a:prstGeom>
          <a:solidFill>
            <a:schemeClr val="accent1">
              <a:lumMod val="20000"/>
              <a:lumOff val="80000"/>
            </a:schemeClr>
          </a:solidFill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64682" y="1879523"/>
            <a:ext cx="3350011" cy="3893839"/>
          </a:xfrm>
          <a:prstGeom prst="roundRect">
            <a:avLst>
              <a:gd name="adj" fmla="val 3513"/>
            </a:avLst>
          </a:prstGeom>
          <a:solidFill>
            <a:schemeClr val="accent1">
              <a:lumMod val="20000"/>
              <a:lumOff val="80000"/>
            </a:schemeClr>
          </a:solidFill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1989283" y="1457858"/>
            <a:ext cx="700809" cy="700809"/>
          </a:xfrm>
          <a:prstGeom prst="flowChartConnec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5728392" y="1457858"/>
            <a:ext cx="700809" cy="700809"/>
          </a:xfrm>
          <a:prstGeom prst="flowChartConnector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9481546" y="1457858"/>
            <a:ext cx="700809" cy="700809"/>
          </a:xfrm>
          <a:prstGeom prst="flowChartConnec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99687" y="2454091"/>
            <a:ext cx="288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边缘设备部署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4638796" y="2454091"/>
            <a:ext cx="288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移动端应用开发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8391950" y="2454091"/>
            <a:ext cx="288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项目总结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391950" y="3010675"/>
            <a:ext cx="2880000" cy="25677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整理项目代码、模型、数据集和交互系统，准备项目提交，为项目的后续改进和推广提供基础</a:t>
            </a: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制作答辩PPT，总结项目的目标、方法、结果和改进方向，展示项目成果，为项目验收和推广做好准备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9663415" y="1633013"/>
            <a:ext cx="337071" cy="350499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blurRad="50800" dist="38100" dir="2700000" algn="tl" rotWithShape="0">
              <a:schemeClr val="accent5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5892860" y="1633013"/>
            <a:ext cx="371873" cy="350499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blurRad="50800" dist="38100" dir="2700000" algn="tl" rotWithShape="0">
              <a:schemeClr val="accent2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2177905" y="1633013"/>
            <a:ext cx="323565" cy="350499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blurRad="50800" dist="38100" dir="2700000" algn="t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4638796" y="2909085"/>
            <a:ext cx="2880000" cy="266932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开发移动端应用，支持用户通过手机或便携设备进行眼底图像的拍摄和实时分析，提高筛查的便捷性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移动端应用界面简洁易用，实时反馈分析结果，方便用户随时随地进行DR筛查，提高筛查覆盖率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899687" y="2964792"/>
            <a:ext cx="2880000" cy="266932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将优化后的模型部署到边缘设备（如智能手机、便携式眼底相机）上，实现随时随地的实时筛查</a:t>
            </a: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边缘设备部署可减少对云端服务器的依赖，降低网络延迟，提高系统的实时性和响应速度</a:t>
            </a:r>
            <a:r>
              <a:rPr kumimoji="1" lang="en-US" altLang="zh-CN" sz="1400" dirty="0">
                <a:ln w="12700">
                  <a:noFill/>
                </a:ln>
                <a:solidFill>
                  <a:srgbClr val="1A3B5B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charset="-122"/>
              </a:rPr>
              <a:t>第五阶段：边缘设备部署与项目总结（第13-16周）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7A9D1DCC-88C1-4BF4-8046-71041FA20683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200162" y="658790"/>
            <a:ext cx="8991838" cy="6199210"/>
          </a:xfrm>
          <a:custGeom>
            <a:avLst/>
            <a:gdLst>
              <a:gd name="connsiteX0" fmla="*/ 8991838 w 8991838"/>
              <a:gd name="connsiteY0" fmla="*/ 0 h 6199210"/>
              <a:gd name="connsiteX1" fmla="*/ 8991838 w 8991838"/>
              <a:gd name="connsiteY1" fmla="*/ 6199210 h 6199210"/>
              <a:gd name="connsiteX2" fmla="*/ 0 w 8991838"/>
              <a:gd name="connsiteY2" fmla="*/ 6199210 h 6199210"/>
              <a:gd name="connsiteX3" fmla="*/ 150053 w 8991838"/>
              <a:gd name="connsiteY3" fmla="*/ 5928560 h 6199210"/>
              <a:gd name="connsiteX4" fmla="*/ 8705787 w 8991838"/>
              <a:gd name="connsiteY4" fmla="*/ 38524 h 6199210"/>
            </a:gdLst>
            <a:ahLst/>
            <a:cxnLst/>
            <a:rect l="l" t="t" r="r" b="b"/>
            <a:pathLst>
              <a:path w="8991838" h="6199210">
                <a:moveTo>
                  <a:pt x="8991838" y="0"/>
                </a:moveTo>
                <a:lnTo>
                  <a:pt x="8991838" y="6199210"/>
                </a:lnTo>
                <a:lnTo>
                  <a:pt x="0" y="6199210"/>
                </a:lnTo>
                <a:lnTo>
                  <a:pt x="150053" y="5928560"/>
                </a:lnTo>
                <a:cubicBezTo>
                  <a:pt x="2647386" y="1569992"/>
                  <a:pt x="6513238" y="364952"/>
                  <a:pt x="8705787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962640" y="3082532"/>
            <a:ext cx="3716662" cy="6950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成员分工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368503" y="651777"/>
            <a:ext cx="6823497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907644" y="4674844"/>
            <a:ext cx="2474556" cy="1524366"/>
          </a:xfrm>
          <a:custGeom>
            <a:avLst/>
            <a:gdLst>
              <a:gd name="connsiteX0" fmla="*/ 2391853 w 2474556"/>
              <a:gd name="connsiteY0" fmla="*/ 1359394 h 1524366"/>
              <a:gd name="connsiteX1" fmla="*/ 2474338 w 2474556"/>
              <a:gd name="connsiteY1" fmla="*/ 1441880 h 1524366"/>
              <a:gd name="connsiteX2" fmla="*/ 2391853 w 2474556"/>
              <a:gd name="connsiteY2" fmla="*/ 1524366 h 1524366"/>
              <a:gd name="connsiteX3" fmla="*/ 2309367 w 2474556"/>
              <a:gd name="connsiteY3" fmla="*/ 1441880 h 1524366"/>
              <a:gd name="connsiteX4" fmla="*/ 2391853 w 2474556"/>
              <a:gd name="connsiteY4" fmla="*/ 1359394 h 1524366"/>
              <a:gd name="connsiteX5" fmla="*/ 1814671 w 2474556"/>
              <a:gd name="connsiteY5" fmla="*/ 1359394 h 1524366"/>
              <a:gd name="connsiteX6" fmla="*/ 1897156 w 2474556"/>
              <a:gd name="connsiteY6" fmla="*/ 1441880 h 1524366"/>
              <a:gd name="connsiteX7" fmla="*/ 1814671 w 2474556"/>
              <a:gd name="connsiteY7" fmla="*/ 1524366 h 1524366"/>
              <a:gd name="connsiteX8" fmla="*/ 1732186 w 2474556"/>
              <a:gd name="connsiteY8" fmla="*/ 1441880 h 1524366"/>
              <a:gd name="connsiteX9" fmla="*/ 1814671 w 2474556"/>
              <a:gd name="connsiteY9" fmla="*/ 1359394 h 1524366"/>
              <a:gd name="connsiteX10" fmla="*/ 1237275 w 2474556"/>
              <a:gd name="connsiteY10" fmla="*/ 1359394 h 1524366"/>
              <a:gd name="connsiteX11" fmla="*/ 1319760 w 2474556"/>
              <a:gd name="connsiteY11" fmla="*/ 1441880 h 1524366"/>
              <a:gd name="connsiteX12" fmla="*/ 1237275 w 2474556"/>
              <a:gd name="connsiteY12" fmla="*/ 1524366 h 1524366"/>
              <a:gd name="connsiteX13" fmla="*/ 1154790 w 2474556"/>
              <a:gd name="connsiteY13" fmla="*/ 1441880 h 1524366"/>
              <a:gd name="connsiteX14" fmla="*/ 1237275 w 2474556"/>
              <a:gd name="connsiteY14" fmla="*/ 1359394 h 1524366"/>
              <a:gd name="connsiteX15" fmla="*/ 659880 w 2474556"/>
              <a:gd name="connsiteY15" fmla="*/ 1359394 h 1524366"/>
              <a:gd name="connsiteX16" fmla="*/ 742365 w 2474556"/>
              <a:gd name="connsiteY16" fmla="*/ 1441880 h 1524366"/>
              <a:gd name="connsiteX17" fmla="*/ 659880 w 2474556"/>
              <a:gd name="connsiteY17" fmla="*/ 1524366 h 1524366"/>
              <a:gd name="connsiteX18" fmla="*/ 577395 w 2474556"/>
              <a:gd name="connsiteY18" fmla="*/ 1441880 h 1524366"/>
              <a:gd name="connsiteX19" fmla="*/ 659880 w 2474556"/>
              <a:gd name="connsiteY19" fmla="*/ 1359394 h 1524366"/>
              <a:gd name="connsiteX20" fmla="*/ 82485 w 2474556"/>
              <a:gd name="connsiteY20" fmla="*/ 1359394 h 1524366"/>
              <a:gd name="connsiteX21" fmla="*/ 164970 w 2474556"/>
              <a:gd name="connsiteY21" fmla="*/ 1441880 h 1524366"/>
              <a:gd name="connsiteX22" fmla="*/ 82485 w 2474556"/>
              <a:gd name="connsiteY22" fmla="*/ 1524366 h 1524366"/>
              <a:gd name="connsiteX23" fmla="*/ 0 w 2474556"/>
              <a:gd name="connsiteY23" fmla="*/ 1441880 h 1524366"/>
              <a:gd name="connsiteX24" fmla="*/ 82485 w 2474556"/>
              <a:gd name="connsiteY24" fmla="*/ 1359394 h 1524366"/>
              <a:gd name="connsiteX25" fmla="*/ 2391853 w 2474556"/>
              <a:gd name="connsiteY25" fmla="*/ 679804 h 1524366"/>
              <a:gd name="connsiteX26" fmla="*/ 2474338 w 2474556"/>
              <a:gd name="connsiteY26" fmla="*/ 762290 h 1524366"/>
              <a:gd name="connsiteX27" fmla="*/ 2391853 w 2474556"/>
              <a:gd name="connsiteY27" fmla="*/ 844775 h 1524366"/>
              <a:gd name="connsiteX28" fmla="*/ 2309367 w 2474556"/>
              <a:gd name="connsiteY28" fmla="*/ 762290 h 1524366"/>
              <a:gd name="connsiteX29" fmla="*/ 2391853 w 2474556"/>
              <a:gd name="connsiteY29" fmla="*/ 679804 h 1524366"/>
              <a:gd name="connsiteX30" fmla="*/ 1814671 w 2474556"/>
              <a:gd name="connsiteY30" fmla="*/ 679804 h 1524366"/>
              <a:gd name="connsiteX31" fmla="*/ 1897156 w 2474556"/>
              <a:gd name="connsiteY31" fmla="*/ 762290 h 1524366"/>
              <a:gd name="connsiteX32" fmla="*/ 1814671 w 2474556"/>
              <a:gd name="connsiteY32" fmla="*/ 844775 h 1524366"/>
              <a:gd name="connsiteX33" fmla="*/ 1732186 w 2474556"/>
              <a:gd name="connsiteY33" fmla="*/ 762290 h 1524366"/>
              <a:gd name="connsiteX34" fmla="*/ 1814671 w 2474556"/>
              <a:gd name="connsiteY34" fmla="*/ 679804 h 1524366"/>
              <a:gd name="connsiteX35" fmla="*/ 1237275 w 2474556"/>
              <a:gd name="connsiteY35" fmla="*/ 679804 h 1524366"/>
              <a:gd name="connsiteX36" fmla="*/ 1319760 w 2474556"/>
              <a:gd name="connsiteY36" fmla="*/ 762290 h 1524366"/>
              <a:gd name="connsiteX37" fmla="*/ 1237275 w 2474556"/>
              <a:gd name="connsiteY37" fmla="*/ 844775 h 1524366"/>
              <a:gd name="connsiteX38" fmla="*/ 1154790 w 2474556"/>
              <a:gd name="connsiteY38" fmla="*/ 762290 h 1524366"/>
              <a:gd name="connsiteX39" fmla="*/ 1237275 w 2474556"/>
              <a:gd name="connsiteY39" fmla="*/ 679804 h 1524366"/>
              <a:gd name="connsiteX40" fmla="*/ 659880 w 2474556"/>
              <a:gd name="connsiteY40" fmla="*/ 679804 h 1524366"/>
              <a:gd name="connsiteX41" fmla="*/ 742365 w 2474556"/>
              <a:gd name="connsiteY41" fmla="*/ 762290 h 1524366"/>
              <a:gd name="connsiteX42" fmla="*/ 659880 w 2474556"/>
              <a:gd name="connsiteY42" fmla="*/ 844775 h 1524366"/>
              <a:gd name="connsiteX43" fmla="*/ 577395 w 2474556"/>
              <a:gd name="connsiteY43" fmla="*/ 762290 h 1524366"/>
              <a:gd name="connsiteX44" fmla="*/ 659880 w 2474556"/>
              <a:gd name="connsiteY44" fmla="*/ 679804 h 1524366"/>
              <a:gd name="connsiteX45" fmla="*/ 82485 w 2474556"/>
              <a:gd name="connsiteY45" fmla="*/ 679804 h 1524366"/>
              <a:gd name="connsiteX46" fmla="*/ 164970 w 2474556"/>
              <a:gd name="connsiteY46" fmla="*/ 762290 h 1524366"/>
              <a:gd name="connsiteX47" fmla="*/ 82485 w 2474556"/>
              <a:gd name="connsiteY47" fmla="*/ 844775 h 1524366"/>
              <a:gd name="connsiteX48" fmla="*/ 0 w 2474556"/>
              <a:gd name="connsiteY48" fmla="*/ 762290 h 1524366"/>
              <a:gd name="connsiteX49" fmla="*/ 82485 w 2474556"/>
              <a:gd name="connsiteY49" fmla="*/ 679804 h 1524366"/>
              <a:gd name="connsiteX50" fmla="*/ 2392071 w 2474556"/>
              <a:gd name="connsiteY50" fmla="*/ 0 h 1524366"/>
              <a:gd name="connsiteX51" fmla="*/ 2474556 w 2474556"/>
              <a:gd name="connsiteY51" fmla="*/ 82486 h 1524366"/>
              <a:gd name="connsiteX52" fmla="*/ 2392071 w 2474556"/>
              <a:gd name="connsiteY52" fmla="*/ 164971 h 1524366"/>
              <a:gd name="connsiteX53" fmla="*/ 2309585 w 2474556"/>
              <a:gd name="connsiteY53" fmla="*/ 82486 h 1524366"/>
              <a:gd name="connsiteX54" fmla="*/ 2392071 w 2474556"/>
              <a:gd name="connsiteY54" fmla="*/ 0 h 1524366"/>
              <a:gd name="connsiteX55" fmla="*/ 1814674 w 2474556"/>
              <a:gd name="connsiteY55" fmla="*/ 0 h 1524366"/>
              <a:gd name="connsiteX56" fmla="*/ 1897159 w 2474556"/>
              <a:gd name="connsiteY56" fmla="*/ 82486 h 1524366"/>
              <a:gd name="connsiteX57" fmla="*/ 1814674 w 2474556"/>
              <a:gd name="connsiteY57" fmla="*/ 164971 h 1524366"/>
              <a:gd name="connsiteX58" fmla="*/ 1732189 w 2474556"/>
              <a:gd name="connsiteY58" fmla="*/ 82486 h 1524366"/>
              <a:gd name="connsiteX59" fmla="*/ 1814674 w 2474556"/>
              <a:gd name="connsiteY59" fmla="*/ 0 h 1524366"/>
              <a:gd name="connsiteX60" fmla="*/ 1237275 w 2474556"/>
              <a:gd name="connsiteY60" fmla="*/ 0 h 1524366"/>
              <a:gd name="connsiteX61" fmla="*/ 1319760 w 2474556"/>
              <a:gd name="connsiteY61" fmla="*/ 82486 h 1524366"/>
              <a:gd name="connsiteX62" fmla="*/ 1237275 w 2474556"/>
              <a:gd name="connsiteY62" fmla="*/ 164968 h 1524366"/>
              <a:gd name="connsiteX63" fmla="*/ 1154790 w 2474556"/>
              <a:gd name="connsiteY63" fmla="*/ 82486 h 1524366"/>
              <a:gd name="connsiteX64" fmla="*/ 1237275 w 2474556"/>
              <a:gd name="connsiteY64" fmla="*/ 0 h 1524366"/>
              <a:gd name="connsiteX65" fmla="*/ 659880 w 2474556"/>
              <a:gd name="connsiteY65" fmla="*/ 0 h 1524366"/>
              <a:gd name="connsiteX66" fmla="*/ 742365 w 2474556"/>
              <a:gd name="connsiteY66" fmla="*/ 82486 h 1524366"/>
              <a:gd name="connsiteX67" fmla="*/ 659880 w 2474556"/>
              <a:gd name="connsiteY67" fmla="*/ 164971 h 1524366"/>
              <a:gd name="connsiteX68" fmla="*/ 577395 w 2474556"/>
              <a:gd name="connsiteY68" fmla="*/ 82486 h 1524366"/>
              <a:gd name="connsiteX69" fmla="*/ 659880 w 2474556"/>
              <a:gd name="connsiteY69" fmla="*/ 0 h 1524366"/>
              <a:gd name="connsiteX70" fmla="*/ 82485 w 2474556"/>
              <a:gd name="connsiteY70" fmla="*/ 0 h 1524366"/>
              <a:gd name="connsiteX71" fmla="*/ 164970 w 2474556"/>
              <a:gd name="connsiteY71" fmla="*/ 82486 h 1524366"/>
              <a:gd name="connsiteX72" fmla="*/ 82485 w 2474556"/>
              <a:gd name="connsiteY72" fmla="*/ 164968 h 1524366"/>
              <a:gd name="connsiteX73" fmla="*/ 0 w 2474556"/>
              <a:gd name="connsiteY73" fmla="*/ 82486 h 1524366"/>
              <a:gd name="connsiteX74" fmla="*/ 82485 w 2474556"/>
              <a:gd name="connsiteY74" fmla="*/ 0 h 1524366"/>
            </a:gdLst>
            <a:ahLst/>
            <a:cxnLst/>
            <a:rect l="l" t="t" r="r" b="b"/>
            <a:pathLst>
              <a:path w="2474556" h="1524366">
                <a:moveTo>
                  <a:pt x="2391853" y="1359394"/>
                </a:moveTo>
                <a:cubicBezTo>
                  <a:pt x="2437488" y="1359608"/>
                  <a:pt x="2474338" y="1396459"/>
                  <a:pt x="2474338" y="1441880"/>
                </a:cubicBezTo>
                <a:cubicBezTo>
                  <a:pt x="2474338" y="1487301"/>
                  <a:pt x="2437488" y="1524366"/>
                  <a:pt x="2391853" y="1524366"/>
                </a:cubicBezTo>
                <a:cubicBezTo>
                  <a:pt x="2346432" y="1524366"/>
                  <a:pt x="2309367" y="1487515"/>
                  <a:pt x="2309367" y="1441880"/>
                </a:cubicBezTo>
                <a:cubicBezTo>
                  <a:pt x="2309367" y="1396459"/>
                  <a:pt x="2346218" y="1359394"/>
                  <a:pt x="2391853" y="1359394"/>
                </a:cubicBezTo>
                <a:close/>
                <a:moveTo>
                  <a:pt x="1814671" y="1359394"/>
                </a:moveTo>
                <a:cubicBezTo>
                  <a:pt x="1860092" y="1359608"/>
                  <a:pt x="1897156" y="1396459"/>
                  <a:pt x="1897156" y="1441880"/>
                </a:cubicBezTo>
                <a:cubicBezTo>
                  <a:pt x="1897156" y="1487301"/>
                  <a:pt x="1860306" y="1524366"/>
                  <a:pt x="1814671" y="1524366"/>
                </a:cubicBezTo>
                <a:cubicBezTo>
                  <a:pt x="1769250" y="1524366"/>
                  <a:pt x="1732186" y="1487515"/>
                  <a:pt x="1732186" y="1441880"/>
                </a:cubicBezTo>
                <a:cubicBezTo>
                  <a:pt x="1732186" y="1396459"/>
                  <a:pt x="1769036" y="1359394"/>
                  <a:pt x="1814671" y="1359394"/>
                </a:cubicBezTo>
                <a:close/>
                <a:moveTo>
                  <a:pt x="1237275" y="1359394"/>
                </a:moveTo>
                <a:cubicBezTo>
                  <a:pt x="1282910" y="1359608"/>
                  <a:pt x="1319760" y="1396459"/>
                  <a:pt x="1319760" y="1441880"/>
                </a:cubicBezTo>
                <a:cubicBezTo>
                  <a:pt x="1319760" y="1487301"/>
                  <a:pt x="1282910" y="1524366"/>
                  <a:pt x="1237275" y="1524366"/>
                </a:cubicBezTo>
                <a:cubicBezTo>
                  <a:pt x="1191854" y="1524366"/>
                  <a:pt x="1154790" y="1487515"/>
                  <a:pt x="1154790" y="1441880"/>
                </a:cubicBezTo>
                <a:cubicBezTo>
                  <a:pt x="1154790" y="1396459"/>
                  <a:pt x="1191640" y="1359394"/>
                  <a:pt x="1237275" y="1359394"/>
                </a:cubicBezTo>
                <a:close/>
                <a:moveTo>
                  <a:pt x="659880" y="1359394"/>
                </a:moveTo>
                <a:cubicBezTo>
                  <a:pt x="705515" y="1359394"/>
                  <a:pt x="742365" y="1396459"/>
                  <a:pt x="742365" y="1441880"/>
                </a:cubicBezTo>
                <a:cubicBezTo>
                  <a:pt x="742365" y="1487301"/>
                  <a:pt x="705515" y="1524366"/>
                  <a:pt x="659880" y="1524366"/>
                </a:cubicBezTo>
                <a:cubicBezTo>
                  <a:pt x="614245" y="1524366"/>
                  <a:pt x="577395" y="1487515"/>
                  <a:pt x="577395" y="1441880"/>
                </a:cubicBezTo>
                <a:cubicBezTo>
                  <a:pt x="577395" y="1396459"/>
                  <a:pt x="614245" y="1359394"/>
                  <a:pt x="659880" y="1359394"/>
                </a:cubicBezTo>
                <a:close/>
                <a:moveTo>
                  <a:pt x="82485" y="1359394"/>
                </a:moveTo>
                <a:cubicBezTo>
                  <a:pt x="128120" y="1359608"/>
                  <a:pt x="164970" y="1396459"/>
                  <a:pt x="164970" y="1441880"/>
                </a:cubicBezTo>
                <a:cubicBezTo>
                  <a:pt x="164970" y="1487301"/>
                  <a:pt x="128120" y="1524366"/>
                  <a:pt x="82485" y="1524366"/>
                </a:cubicBezTo>
                <a:cubicBezTo>
                  <a:pt x="37064" y="1524366"/>
                  <a:pt x="0" y="1487515"/>
                  <a:pt x="0" y="1441880"/>
                </a:cubicBezTo>
                <a:cubicBezTo>
                  <a:pt x="0" y="1396459"/>
                  <a:pt x="36850" y="1359394"/>
                  <a:pt x="82485" y="1359394"/>
                </a:cubicBezTo>
                <a:close/>
                <a:moveTo>
                  <a:pt x="2391853" y="679804"/>
                </a:moveTo>
                <a:cubicBezTo>
                  <a:pt x="2437488" y="679804"/>
                  <a:pt x="2474338" y="716654"/>
                  <a:pt x="2474338" y="762290"/>
                </a:cubicBezTo>
                <a:cubicBezTo>
                  <a:pt x="2474338" y="807707"/>
                  <a:pt x="2437488" y="844775"/>
                  <a:pt x="2391853" y="844775"/>
                </a:cubicBezTo>
                <a:cubicBezTo>
                  <a:pt x="2346432" y="844775"/>
                  <a:pt x="2309367" y="807925"/>
                  <a:pt x="2309367" y="762290"/>
                </a:cubicBezTo>
                <a:cubicBezTo>
                  <a:pt x="2309367" y="716868"/>
                  <a:pt x="2346218" y="679804"/>
                  <a:pt x="2391853" y="679804"/>
                </a:cubicBezTo>
                <a:close/>
                <a:moveTo>
                  <a:pt x="1814671" y="679804"/>
                </a:moveTo>
                <a:cubicBezTo>
                  <a:pt x="1860092" y="679804"/>
                  <a:pt x="1897156" y="716654"/>
                  <a:pt x="1897156" y="762290"/>
                </a:cubicBezTo>
                <a:cubicBezTo>
                  <a:pt x="1897156" y="807707"/>
                  <a:pt x="1860306" y="844775"/>
                  <a:pt x="1814671" y="844775"/>
                </a:cubicBezTo>
                <a:cubicBezTo>
                  <a:pt x="1769250" y="844775"/>
                  <a:pt x="1732186" y="807925"/>
                  <a:pt x="1732186" y="762290"/>
                </a:cubicBezTo>
                <a:cubicBezTo>
                  <a:pt x="1732186" y="716868"/>
                  <a:pt x="1769036" y="679804"/>
                  <a:pt x="1814671" y="679804"/>
                </a:cubicBezTo>
                <a:close/>
                <a:moveTo>
                  <a:pt x="1237275" y="679804"/>
                </a:moveTo>
                <a:cubicBezTo>
                  <a:pt x="1282910" y="679804"/>
                  <a:pt x="1319760" y="716654"/>
                  <a:pt x="1319760" y="762290"/>
                </a:cubicBezTo>
                <a:cubicBezTo>
                  <a:pt x="1319760" y="807707"/>
                  <a:pt x="1282910" y="844775"/>
                  <a:pt x="1237275" y="844775"/>
                </a:cubicBezTo>
                <a:cubicBezTo>
                  <a:pt x="1191854" y="844775"/>
                  <a:pt x="1154790" y="807925"/>
                  <a:pt x="1154790" y="762290"/>
                </a:cubicBezTo>
                <a:cubicBezTo>
                  <a:pt x="1154790" y="716868"/>
                  <a:pt x="1191640" y="679804"/>
                  <a:pt x="1237275" y="679804"/>
                </a:cubicBezTo>
                <a:close/>
                <a:moveTo>
                  <a:pt x="659880" y="679804"/>
                </a:moveTo>
                <a:cubicBezTo>
                  <a:pt x="705515" y="679804"/>
                  <a:pt x="742365" y="716654"/>
                  <a:pt x="742365" y="762290"/>
                </a:cubicBezTo>
                <a:cubicBezTo>
                  <a:pt x="742365" y="807707"/>
                  <a:pt x="705515" y="844775"/>
                  <a:pt x="659880" y="844775"/>
                </a:cubicBezTo>
                <a:cubicBezTo>
                  <a:pt x="614245" y="844775"/>
                  <a:pt x="577395" y="807925"/>
                  <a:pt x="577395" y="762290"/>
                </a:cubicBezTo>
                <a:cubicBezTo>
                  <a:pt x="577395" y="716868"/>
                  <a:pt x="614245" y="679804"/>
                  <a:pt x="659880" y="679804"/>
                </a:cubicBezTo>
                <a:close/>
                <a:moveTo>
                  <a:pt x="82485" y="679804"/>
                </a:moveTo>
                <a:cubicBezTo>
                  <a:pt x="128120" y="679804"/>
                  <a:pt x="164970" y="716654"/>
                  <a:pt x="164970" y="762290"/>
                </a:cubicBezTo>
                <a:cubicBezTo>
                  <a:pt x="164970" y="807707"/>
                  <a:pt x="128120" y="844775"/>
                  <a:pt x="82485" y="844775"/>
                </a:cubicBezTo>
                <a:cubicBezTo>
                  <a:pt x="37064" y="844775"/>
                  <a:pt x="0" y="807925"/>
                  <a:pt x="0" y="762290"/>
                </a:cubicBezTo>
                <a:cubicBezTo>
                  <a:pt x="0" y="716868"/>
                  <a:pt x="36850" y="679804"/>
                  <a:pt x="82485" y="679804"/>
                </a:cubicBezTo>
                <a:close/>
                <a:moveTo>
                  <a:pt x="2392071" y="0"/>
                </a:moveTo>
                <a:cubicBezTo>
                  <a:pt x="2437626" y="0"/>
                  <a:pt x="2474556" y="36930"/>
                  <a:pt x="2474556" y="82486"/>
                </a:cubicBezTo>
                <a:cubicBezTo>
                  <a:pt x="2474556" y="128041"/>
                  <a:pt x="2437626" y="164971"/>
                  <a:pt x="2392071" y="164971"/>
                </a:cubicBezTo>
                <a:cubicBezTo>
                  <a:pt x="2346515" y="164971"/>
                  <a:pt x="2309585" y="128041"/>
                  <a:pt x="2309585" y="82486"/>
                </a:cubicBezTo>
                <a:cubicBezTo>
                  <a:pt x="2309585" y="36930"/>
                  <a:pt x="2346515" y="0"/>
                  <a:pt x="2392071" y="0"/>
                </a:cubicBezTo>
                <a:close/>
                <a:moveTo>
                  <a:pt x="1814674" y="0"/>
                </a:moveTo>
                <a:cubicBezTo>
                  <a:pt x="1860229" y="0"/>
                  <a:pt x="1897159" y="36930"/>
                  <a:pt x="1897159" y="82486"/>
                </a:cubicBezTo>
                <a:cubicBezTo>
                  <a:pt x="1897159" y="128041"/>
                  <a:pt x="1860229" y="164971"/>
                  <a:pt x="1814674" y="164971"/>
                </a:cubicBezTo>
                <a:cubicBezTo>
                  <a:pt x="1769119" y="164971"/>
                  <a:pt x="1732189" y="128041"/>
                  <a:pt x="1732189" y="82486"/>
                </a:cubicBezTo>
                <a:cubicBezTo>
                  <a:pt x="1732189" y="36930"/>
                  <a:pt x="1769119" y="0"/>
                  <a:pt x="1814674" y="0"/>
                </a:cubicBezTo>
                <a:close/>
                <a:moveTo>
                  <a:pt x="1237275" y="0"/>
                </a:moveTo>
                <a:cubicBezTo>
                  <a:pt x="1282910" y="0"/>
                  <a:pt x="1319760" y="37064"/>
                  <a:pt x="1319760" y="82486"/>
                </a:cubicBezTo>
                <a:cubicBezTo>
                  <a:pt x="1319760" y="127903"/>
                  <a:pt x="1282910" y="164968"/>
                  <a:pt x="1237275" y="164968"/>
                </a:cubicBezTo>
                <a:cubicBezTo>
                  <a:pt x="1191854" y="164968"/>
                  <a:pt x="1154790" y="128121"/>
                  <a:pt x="1154790" y="82486"/>
                </a:cubicBezTo>
                <a:cubicBezTo>
                  <a:pt x="1154790" y="37064"/>
                  <a:pt x="1191640" y="0"/>
                  <a:pt x="1237275" y="0"/>
                </a:cubicBezTo>
                <a:close/>
                <a:moveTo>
                  <a:pt x="659880" y="0"/>
                </a:moveTo>
                <a:cubicBezTo>
                  <a:pt x="705435" y="0"/>
                  <a:pt x="742365" y="36930"/>
                  <a:pt x="742365" y="82486"/>
                </a:cubicBezTo>
                <a:cubicBezTo>
                  <a:pt x="742365" y="128041"/>
                  <a:pt x="705435" y="164971"/>
                  <a:pt x="659880" y="164971"/>
                </a:cubicBezTo>
                <a:cubicBezTo>
                  <a:pt x="614325" y="164971"/>
                  <a:pt x="577395" y="128041"/>
                  <a:pt x="577395" y="82486"/>
                </a:cubicBezTo>
                <a:cubicBezTo>
                  <a:pt x="577395" y="36930"/>
                  <a:pt x="614325" y="0"/>
                  <a:pt x="659880" y="0"/>
                </a:cubicBezTo>
                <a:close/>
                <a:moveTo>
                  <a:pt x="82485" y="0"/>
                </a:moveTo>
                <a:cubicBezTo>
                  <a:pt x="128120" y="0"/>
                  <a:pt x="164970" y="37064"/>
                  <a:pt x="164970" y="82486"/>
                </a:cubicBezTo>
                <a:cubicBezTo>
                  <a:pt x="164970" y="127903"/>
                  <a:pt x="128120" y="164968"/>
                  <a:pt x="82485" y="164968"/>
                </a:cubicBezTo>
                <a:cubicBezTo>
                  <a:pt x="37064" y="164968"/>
                  <a:pt x="0" y="128121"/>
                  <a:pt x="0" y="82486"/>
                </a:cubicBezTo>
                <a:cubicBezTo>
                  <a:pt x="0" y="37064"/>
                  <a:pt x="36850" y="0"/>
                  <a:pt x="824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62639" y="758431"/>
            <a:ext cx="2294931" cy="20645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04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38B81A-F309-49A7-A8B1-6920C56CA2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50202A77-3175-4CEC-A047-64D54BBE1C85}"/>
              </a:ext>
            </a:extLst>
          </p:cNvPr>
          <p:cNvSpPr txBox="1"/>
          <p:nvPr/>
        </p:nvSpPr>
        <p:spPr>
          <a:xfrm>
            <a:off x="962640" y="3777594"/>
            <a:ext cx="3716662" cy="462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Division of Labor</a:t>
            </a:r>
          </a:p>
        </p:txBody>
      </p:sp>
    </p:spTree>
    <p:extLst>
      <p:ext uri="{BB962C8B-B14F-4D97-AF65-F5344CB8AC3E}">
        <p14:creationId xmlns:p14="http://schemas.microsoft.com/office/powerpoint/2010/main" val="2873633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 rot="1800000">
            <a:off x="1871649" y="1904944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rot="1800000">
            <a:off x="5518635" y="1904945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 rot="1800000">
            <a:off x="9165620" y="1904944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516000" y="2839456"/>
            <a:ext cx="11160000" cy="2520000"/>
          </a:xfrm>
          <a:prstGeom prst="rect">
            <a:avLst/>
          </a:prstGeom>
          <a:gradFill>
            <a:gsLst>
              <a:gs pos="37000">
                <a:schemeClr val="bg1"/>
              </a:gs>
              <a:gs pos="74000">
                <a:schemeClr val="bg1">
                  <a:lumMod val="95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cxnSp>
        <p:nvCxnSpPr>
          <p:cNvPr id="7" name="标题 1"/>
          <p:cNvCxnSpPr/>
          <p:nvPr>
            <p:custDataLst>
              <p:tags r:id="rId5"/>
            </p:custDataLst>
          </p:nvPr>
        </p:nvCxnSpPr>
        <p:spPr>
          <a:xfrm>
            <a:off x="516000" y="2839456"/>
            <a:ext cx="11160000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miter/>
            <a:tailEnd type="none"/>
          </a:ln>
        </p:spPr>
      </p:cxn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858664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谌乐俊杰</a:t>
            </a: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58664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负责数据集的收集、整理和预处理。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负责选择多种深度学习模型（如</a:t>
            </a:r>
            <a:r>
              <a:rPr kumimoji="1" lang="en-US" altLang="zh-CN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U-Net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、</a:t>
            </a:r>
            <a:r>
              <a:rPr kumimoji="1" lang="en-US" altLang="zh-CN" sz="1400" dirty="0" err="1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DeepLab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、</a:t>
            </a:r>
            <a:r>
              <a:rPr kumimoji="1" lang="en-US" altLang="zh-CN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Mask R-CNN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等），并进行模型训练和调优。</a:t>
            </a:r>
            <a:endParaRPr kumimoji="1" lang="en-US" altLang="zh-CN" sz="1400" dirty="0">
              <a:latin typeface="OPPO Sans 4.0" panose="00000500000000000000" pitchFamily="2" charset="-122"/>
              <a:ea typeface="OPPO Sans 4.0" panose="00000500000000000000" pitchFamily="2" charset="-122"/>
              <a:cs typeface="华文中宋" panose="02010600040101010101" charset="-122"/>
            </a:endParaRP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负责对比不同算法的性能，选择最优模型。</a:t>
            </a: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4505650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林继申</a:t>
            </a: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4505650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负责数据集的收集、整理和预处理。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负责将优化后的模型部署到边缘设备上。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负责开发移动端应用，支持用户通过手机或便携设备进行眼底图像的拍摄和实时分析。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endParaRPr kumimoji="1" lang="zh-CN" altLang="en-US" sz="1400" dirty="0">
              <a:latin typeface="OPPO Sans 4.0" panose="00000500000000000000" pitchFamily="2" charset="-122"/>
              <a:ea typeface="OPPO Sans 4.0" panose="00000500000000000000" pitchFamily="2" charset="-122"/>
              <a:cs typeface="华文中宋" panose="02010600040101010101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152636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王成威</a:t>
            </a: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8152636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负责数据集的收集、整理和预处理。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负责系统的前端开发，确保良好的用户交互体验。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负责根据病变分级结果，生成初步的治疗建议，并在系统中展示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。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  <a:cs typeface="华文中宋" panose="02010600040101010101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 rot="1800000">
            <a:off x="9587650" y="2220869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L" panose="00020600040101010101" charset="-122"/>
              </a:rPr>
              <a:t>03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 rot="1800000">
            <a:off x="5950813" y="2182998"/>
            <a:ext cx="720000" cy="47259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L" panose="00020600040101010101" charset="-122"/>
              </a:rPr>
              <a:t>02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 rot="1800000">
            <a:off x="2293679" y="2220869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L" panose="00020600040101010101" charset="-122"/>
              </a:rPr>
              <a:t>01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成员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分工</a:t>
            </a: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B0D563C2-0F61-47A9-9F3F-E4A8D9A994EF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3546353" y="950518"/>
            <a:ext cx="2384906" cy="58273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Contents</a:t>
            </a:r>
            <a:endParaRPr kumimoji="1" lang="zh-CN" altLang="en-US" sz="2800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cxnSp>
        <p:nvCxnSpPr>
          <p:cNvPr id="4" name="标题 1"/>
          <p:cNvCxnSpPr/>
          <p:nvPr/>
        </p:nvCxnSpPr>
        <p:spPr>
          <a:xfrm flipH="1">
            <a:off x="3546353" y="1659920"/>
            <a:ext cx="4558651" cy="0"/>
          </a:xfrm>
          <a:prstGeom prst="line">
            <a:avLst/>
          </a:prstGeom>
          <a:noFill/>
          <a:ln w="12700" cap="sq">
            <a:solidFill>
              <a:schemeClr val="tx1"/>
            </a:solidFill>
            <a:miter/>
          </a:ln>
        </p:spPr>
      </p:cxnSp>
      <p:sp>
        <p:nvSpPr>
          <p:cNvPr id="5" name="标题 1"/>
          <p:cNvSpPr txBox="1"/>
          <p:nvPr/>
        </p:nvSpPr>
        <p:spPr>
          <a:xfrm>
            <a:off x="6127809" y="1116008"/>
            <a:ext cx="692328" cy="41624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目录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3546353" y="2149624"/>
            <a:ext cx="628112" cy="69775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1.</a:t>
            </a:r>
            <a:endParaRPr kumimoji="1" lang="zh-CN" altLang="en-US" sz="3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174465" y="2149910"/>
            <a:ext cx="3843070" cy="798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项目目的</a:t>
            </a:r>
            <a:endParaRPr kumimoji="1" lang="en-US" altLang="zh-CN" sz="22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M" panose="0002060004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Project Purpose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-1" y="0"/>
            <a:ext cx="2657476" cy="6858000"/>
          </a:xfrm>
          <a:prstGeom prst="rect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1095880" y="0"/>
            <a:ext cx="169707" cy="6858000"/>
          </a:xfrm>
          <a:prstGeom prst="rect">
            <a:avLst/>
          </a:prstGeom>
          <a:solidFill>
            <a:schemeClr val="bg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713739" y="0"/>
            <a:ext cx="169707" cy="6858000"/>
          </a:xfrm>
          <a:prstGeom prst="rect">
            <a:avLst/>
          </a:prstGeom>
          <a:solidFill>
            <a:schemeClr val="bg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331597" y="0"/>
            <a:ext cx="169707" cy="6858000"/>
          </a:xfrm>
          <a:prstGeom prst="rect">
            <a:avLst/>
          </a:prstGeom>
          <a:solidFill>
            <a:schemeClr val="bg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4BCB22BE-160B-4DC0-8D2E-F93A9E5ACA72}"/>
              </a:ext>
            </a:extLst>
          </p:cNvPr>
          <p:cNvSpPr txBox="1"/>
          <p:nvPr/>
        </p:nvSpPr>
        <p:spPr>
          <a:xfrm>
            <a:off x="3546353" y="3269098"/>
            <a:ext cx="628112" cy="69769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2.</a:t>
            </a:r>
            <a:endParaRPr kumimoji="1" lang="zh-CN" altLang="en-US" sz="3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3" name="标题 1">
            <a:extLst>
              <a:ext uri="{FF2B5EF4-FFF2-40B4-BE49-F238E27FC236}">
                <a16:creationId xmlns:a16="http://schemas.microsoft.com/office/drawing/2014/main" id="{B41C7BB1-5AC5-43BB-B6EF-565EC159CDCE}"/>
              </a:ext>
            </a:extLst>
          </p:cNvPr>
          <p:cNvSpPr txBox="1"/>
          <p:nvPr/>
        </p:nvSpPr>
        <p:spPr>
          <a:xfrm>
            <a:off x="4174465" y="3269352"/>
            <a:ext cx="3843070" cy="798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设计思路</a:t>
            </a:r>
            <a:endParaRPr kumimoji="1" lang="en-US" altLang="zh-CN" sz="22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M" panose="0002060004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Design Concept</a:t>
            </a:r>
          </a:p>
        </p:txBody>
      </p:sp>
      <p:sp>
        <p:nvSpPr>
          <p:cNvPr id="35" name="标题 1">
            <a:extLst>
              <a:ext uri="{FF2B5EF4-FFF2-40B4-BE49-F238E27FC236}">
                <a16:creationId xmlns:a16="http://schemas.microsoft.com/office/drawing/2014/main" id="{6C75099B-B167-4262-8E01-601231FF2A76}"/>
              </a:ext>
            </a:extLst>
          </p:cNvPr>
          <p:cNvSpPr txBox="1"/>
          <p:nvPr/>
        </p:nvSpPr>
        <p:spPr>
          <a:xfrm>
            <a:off x="3546353" y="4388508"/>
            <a:ext cx="628112" cy="69775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3.</a:t>
            </a:r>
            <a:endParaRPr kumimoji="1" lang="zh-CN" altLang="en-US" sz="3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6" name="标题 1">
            <a:extLst>
              <a:ext uri="{FF2B5EF4-FFF2-40B4-BE49-F238E27FC236}">
                <a16:creationId xmlns:a16="http://schemas.microsoft.com/office/drawing/2014/main" id="{A330F807-42DC-448B-BD6D-A45C4AA0E89E}"/>
              </a:ext>
            </a:extLst>
          </p:cNvPr>
          <p:cNvSpPr txBox="1"/>
          <p:nvPr/>
        </p:nvSpPr>
        <p:spPr>
          <a:xfrm>
            <a:off x="4174465" y="4388794"/>
            <a:ext cx="3843070" cy="798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进度规划</a:t>
            </a:r>
            <a:endParaRPr kumimoji="1" lang="en-US" altLang="zh-CN" sz="22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M" panose="0002060004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Schedule Planning</a:t>
            </a:r>
          </a:p>
        </p:txBody>
      </p:sp>
      <p:sp>
        <p:nvSpPr>
          <p:cNvPr id="38" name="标题 1">
            <a:extLst>
              <a:ext uri="{FF2B5EF4-FFF2-40B4-BE49-F238E27FC236}">
                <a16:creationId xmlns:a16="http://schemas.microsoft.com/office/drawing/2014/main" id="{093A5F41-CF86-4C59-90AE-283BE78B7B01}"/>
              </a:ext>
            </a:extLst>
          </p:cNvPr>
          <p:cNvSpPr txBox="1"/>
          <p:nvPr/>
        </p:nvSpPr>
        <p:spPr>
          <a:xfrm>
            <a:off x="3546353" y="5507949"/>
            <a:ext cx="628112" cy="69775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OPPOSans H" panose="00020600040101010101" charset="-122"/>
              </a:rPr>
              <a:t>4.</a:t>
            </a:r>
            <a:endParaRPr kumimoji="1" lang="zh-CN" altLang="en-US" sz="3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9" name="标题 1">
            <a:extLst>
              <a:ext uri="{FF2B5EF4-FFF2-40B4-BE49-F238E27FC236}">
                <a16:creationId xmlns:a16="http://schemas.microsoft.com/office/drawing/2014/main" id="{CE0CDE7A-15E7-4BBC-BC17-63900D434250}"/>
              </a:ext>
            </a:extLst>
          </p:cNvPr>
          <p:cNvSpPr txBox="1"/>
          <p:nvPr/>
        </p:nvSpPr>
        <p:spPr>
          <a:xfrm>
            <a:off x="4174465" y="5508235"/>
            <a:ext cx="3843070" cy="7987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M" panose="00020600040101010101" charset="-122"/>
              </a:rPr>
              <a:t>分工情况</a:t>
            </a:r>
            <a:endParaRPr kumimoji="1" lang="en-US" altLang="zh-CN" sz="22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M" panose="00020600040101010101" charset="-122"/>
            </a:endParaRPr>
          </a:p>
          <a:p>
            <a:pPr algn="l">
              <a:lnSpc>
                <a:spcPct val="120000"/>
              </a:lnSpc>
            </a:pPr>
            <a:r>
              <a:rPr kumimoji="1" lang="en-US" altLang="zh-CN" sz="1600" dirty="0">
                <a:latin typeface="OPPO Sans 4.0" panose="00000500000000000000" pitchFamily="2" charset="-122"/>
                <a:ea typeface="OPPO Sans 4.0" panose="00000500000000000000" pitchFamily="2" charset="-122"/>
              </a:rPr>
              <a:t>Division of Labor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7BE2E134-4488-4AA9-AD60-59956B0E27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175" y="4373880"/>
            <a:ext cx="5170805" cy="1563370"/>
          </a:xfrm>
          <a:custGeom>
            <a:avLst/>
            <a:gdLst>
              <a:gd name="connsiteX0" fmla="*/ 0 w 4751058"/>
              <a:gd name="connsiteY0" fmla="*/ 0 h 783392"/>
              <a:gd name="connsiteX1" fmla="*/ 4359362 w 4751058"/>
              <a:gd name="connsiteY1" fmla="*/ 0 h 783392"/>
              <a:gd name="connsiteX2" fmla="*/ 4751058 w 4751058"/>
              <a:gd name="connsiteY2" fmla="*/ 391696 h 783392"/>
              <a:gd name="connsiteX3" fmla="*/ 4359362 w 4751058"/>
              <a:gd name="connsiteY3" fmla="*/ 783392 h 783392"/>
              <a:gd name="connsiteX4" fmla="*/ 0 w 4751058"/>
              <a:gd name="connsiteY4" fmla="*/ 783392 h 783392"/>
            </a:gdLst>
            <a:ahLst/>
            <a:cxnLst/>
            <a:rect l="l" t="t" r="r" b="b"/>
            <a:pathLst>
              <a:path w="4751058" h="783392">
                <a:moveTo>
                  <a:pt x="0" y="0"/>
                </a:moveTo>
                <a:lnTo>
                  <a:pt x="4359362" y="0"/>
                </a:lnTo>
                <a:cubicBezTo>
                  <a:pt x="4575690" y="0"/>
                  <a:pt x="4751058" y="175368"/>
                  <a:pt x="4751058" y="391696"/>
                </a:cubicBezTo>
                <a:cubicBezTo>
                  <a:pt x="4751058" y="608024"/>
                  <a:pt x="4575690" y="783392"/>
                  <a:pt x="4359362" y="783392"/>
                </a:cubicBezTo>
                <a:lnTo>
                  <a:pt x="0" y="78339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4457260" y="658790"/>
            <a:ext cx="7734740" cy="6199210"/>
          </a:xfrm>
          <a:custGeom>
            <a:avLst/>
            <a:gdLst>
              <a:gd name="connsiteX0" fmla="*/ 7734740 w 7734740"/>
              <a:gd name="connsiteY0" fmla="*/ 0 h 6199210"/>
              <a:gd name="connsiteX1" fmla="*/ 7734740 w 7734740"/>
              <a:gd name="connsiteY1" fmla="*/ 6199210 h 6199210"/>
              <a:gd name="connsiteX2" fmla="*/ 0 w 7734740"/>
              <a:gd name="connsiteY2" fmla="*/ 6199210 h 6199210"/>
              <a:gd name="connsiteX3" fmla="*/ 129075 w 7734740"/>
              <a:gd name="connsiteY3" fmla="*/ 5928560 h 6199210"/>
              <a:gd name="connsiteX4" fmla="*/ 7488680 w 7734740"/>
              <a:gd name="connsiteY4" fmla="*/ 38524 h 6199210"/>
            </a:gdLst>
            <a:ahLst/>
            <a:cxnLst/>
            <a:rect l="l" t="t" r="r" b="b"/>
            <a:pathLst>
              <a:path w="7734740" h="6199210">
                <a:moveTo>
                  <a:pt x="7734740" y="0"/>
                </a:moveTo>
                <a:lnTo>
                  <a:pt x="7734740" y="6199210"/>
                </a:lnTo>
                <a:lnTo>
                  <a:pt x="0" y="6199210"/>
                </a:lnTo>
                <a:lnTo>
                  <a:pt x="129075" y="5928560"/>
                </a:lnTo>
                <a:cubicBezTo>
                  <a:pt x="2277269" y="1569992"/>
                  <a:pt x="5602658" y="364952"/>
                  <a:pt x="7488680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6756094" y="651777"/>
            <a:ext cx="5435906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404294" y="4566246"/>
            <a:ext cx="2237215" cy="25616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汇报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时间：2025/03/06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20429" y="5165025"/>
            <a:ext cx="393750" cy="3937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42900" dist="38100" dir="2700000" algn="tl" rotWithShape="0">
              <a:schemeClr val="accent1">
                <a:lumMod val="50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905581" y="5229447"/>
            <a:ext cx="223446" cy="24204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20123" y="4500022"/>
            <a:ext cx="393750" cy="3937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42900" dist="38100" dir="2700000" algn="tl" rotWithShape="0">
              <a:schemeClr val="accent1">
                <a:lumMod val="50000"/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905275" y="4575874"/>
            <a:ext cx="223446" cy="242046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>
            <a:off x="5492528" y="5388327"/>
            <a:ext cx="1844727" cy="1136381"/>
          </a:xfrm>
          <a:custGeom>
            <a:avLst/>
            <a:gdLst>
              <a:gd name="connsiteX0" fmla="*/ 1783074 w 1844727"/>
              <a:gd name="connsiteY0" fmla="*/ 1013398 h 1136381"/>
              <a:gd name="connsiteX1" fmla="*/ 1844565 w 1844727"/>
              <a:gd name="connsiteY1" fmla="*/ 1074890 h 1136381"/>
              <a:gd name="connsiteX2" fmla="*/ 1783074 w 1844727"/>
              <a:gd name="connsiteY2" fmla="*/ 1136381 h 1136381"/>
              <a:gd name="connsiteX3" fmla="*/ 1721582 w 1844727"/>
              <a:gd name="connsiteY3" fmla="*/ 1074890 h 1136381"/>
              <a:gd name="connsiteX4" fmla="*/ 1783074 w 1844727"/>
              <a:gd name="connsiteY4" fmla="*/ 1013398 h 1136381"/>
              <a:gd name="connsiteX5" fmla="*/ 1352797 w 1844727"/>
              <a:gd name="connsiteY5" fmla="*/ 1013398 h 1136381"/>
              <a:gd name="connsiteX6" fmla="*/ 1414288 w 1844727"/>
              <a:gd name="connsiteY6" fmla="*/ 1074890 h 1136381"/>
              <a:gd name="connsiteX7" fmla="*/ 1352797 w 1844727"/>
              <a:gd name="connsiteY7" fmla="*/ 1136381 h 1136381"/>
              <a:gd name="connsiteX8" fmla="*/ 1291306 w 1844727"/>
              <a:gd name="connsiteY8" fmla="*/ 1074890 h 1136381"/>
              <a:gd name="connsiteX9" fmla="*/ 1352797 w 1844727"/>
              <a:gd name="connsiteY9" fmla="*/ 1013398 h 1136381"/>
              <a:gd name="connsiteX10" fmla="*/ 922362 w 1844727"/>
              <a:gd name="connsiteY10" fmla="*/ 1013398 h 1136381"/>
              <a:gd name="connsiteX11" fmla="*/ 983853 w 1844727"/>
              <a:gd name="connsiteY11" fmla="*/ 1074890 h 1136381"/>
              <a:gd name="connsiteX12" fmla="*/ 922362 w 1844727"/>
              <a:gd name="connsiteY12" fmla="*/ 1136381 h 1136381"/>
              <a:gd name="connsiteX13" fmla="*/ 860871 w 1844727"/>
              <a:gd name="connsiteY13" fmla="*/ 1074890 h 1136381"/>
              <a:gd name="connsiteX14" fmla="*/ 922362 w 1844727"/>
              <a:gd name="connsiteY14" fmla="*/ 1013398 h 1136381"/>
              <a:gd name="connsiteX15" fmla="*/ 491926 w 1844727"/>
              <a:gd name="connsiteY15" fmla="*/ 1013398 h 1136381"/>
              <a:gd name="connsiteX16" fmla="*/ 553417 w 1844727"/>
              <a:gd name="connsiteY16" fmla="*/ 1074890 h 1136381"/>
              <a:gd name="connsiteX17" fmla="*/ 491926 w 1844727"/>
              <a:gd name="connsiteY17" fmla="*/ 1136381 h 1136381"/>
              <a:gd name="connsiteX18" fmla="*/ 430435 w 1844727"/>
              <a:gd name="connsiteY18" fmla="*/ 1074890 h 1136381"/>
              <a:gd name="connsiteX19" fmla="*/ 491926 w 1844727"/>
              <a:gd name="connsiteY19" fmla="*/ 1013398 h 1136381"/>
              <a:gd name="connsiteX20" fmla="*/ 61491 w 1844727"/>
              <a:gd name="connsiteY20" fmla="*/ 1013398 h 1136381"/>
              <a:gd name="connsiteX21" fmla="*/ 122982 w 1844727"/>
              <a:gd name="connsiteY21" fmla="*/ 1074890 h 1136381"/>
              <a:gd name="connsiteX22" fmla="*/ 61491 w 1844727"/>
              <a:gd name="connsiteY22" fmla="*/ 1136381 h 1136381"/>
              <a:gd name="connsiteX23" fmla="*/ 0 w 1844727"/>
              <a:gd name="connsiteY23" fmla="*/ 1074890 h 1136381"/>
              <a:gd name="connsiteX24" fmla="*/ 61491 w 1844727"/>
              <a:gd name="connsiteY24" fmla="*/ 1013398 h 1136381"/>
              <a:gd name="connsiteX25" fmla="*/ 1783074 w 1844727"/>
              <a:gd name="connsiteY25" fmla="*/ 506779 h 1136381"/>
              <a:gd name="connsiteX26" fmla="*/ 1844565 w 1844727"/>
              <a:gd name="connsiteY26" fmla="*/ 568270 h 1136381"/>
              <a:gd name="connsiteX27" fmla="*/ 1783074 w 1844727"/>
              <a:gd name="connsiteY27" fmla="*/ 629761 h 1136381"/>
              <a:gd name="connsiteX28" fmla="*/ 1721582 w 1844727"/>
              <a:gd name="connsiteY28" fmla="*/ 568270 h 1136381"/>
              <a:gd name="connsiteX29" fmla="*/ 1783074 w 1844727"/>
              <a:gd name="connsiteY29" fmla="*/ 506779 h 1136381"/>
              <a:gd name="connsiteX30" fmla="*/ 1352797 w 1844727"/>
              <a:gd name="connsiteY30" fmla="*/ 506779 h 1136381"/>
              <a:gd name="connsiteX31" fmla="*/ 1414288 w 1844727"/>
              <a:gd name="connsiteY31" fmla="*/ 568270 h 1136381"/>
              <a:gd name="connsiteX32" fmla="*/ 1352797 w 1844727"/>
              <a:gd name="connsiteY32" fmla="*/ 629761 h 1136381"/>
              <a:gd name="connsiteX33" fmla="*/ 1291306 w 1844727"/>
              <a:gd name="connsiteY33" fmla="*/ 568270 h 1136381"/>
              <a:gd name="connsiteX34" fmla="*/ 1352797 w 1844727"/>
              <a:gd name="connsiteY34" fmla="*/ 506779 h 1136381"/>
              <a:gd name="connsiteX35" fmla="*/ 922362 w 1844727"/>
              <a:gd name="connsiteY35" fmla="*/ 506779 h 1136381"/>
              <a:gd name="connsiteX36" fmla="*/ 983853 w 1844727"/>
              <a:gd name="connsiteY36" fmla="*/ 568270 h 1136381"/>
              <a:gd name="connsiteX37" fmla="*/ 922362 w 1844727"/>
              <a:gd name="connsiteY37" fmla="*/ 629761 h 1136381"/>
              <a:gd name="connsiteX38" fmla="*/ 860871 w 1844727"/>
              <a:gd name="connsiteY38" fmla="*/ 568270 h 1136381"/>
              <a:gd name="connsiteX39" fmla="*/ 922362 w 1844727"/>
              <a:gd name="connsiteY39" fmla="*/ 506779 h 1136381"/>
              <a:gd name="connsiteX40" fmla="*/ 491926 w 1844727"/>
              <a:gd name="connsiteY40" fmla="*/ 506779 h 1136381"/>
              <a:gd name="connsiteX41" fmla="*/ 553417 w 1844727"/>
              <a:gd name="connsiteY41" fmla="*/ 568270 h 1136381"/>
              <a:gd name="connsiteX42" fmla="*/ 491926 w 1844727"/>
              <a:gd name="connsiteY42" fmla="*/ 629761 h 1136381"/>
              <a:gd name="connsiteX43" fmla="*/ 430435 w 1844727"/>
              <a:gd name="connsiteY43" fmla="*/ 568270 h 1136381"/>
              <a:gd name="connsiteX44" fmla="*/ 491926 w 1844727"/>
              <a:gd name="connsiteY44" fmla="*/ 506779 h 1136381"/>
              <a:gd name="connsiteX45" fmla="*/ 61491 w 1844727"/>
              <a:gd name="connsiteY45" fmla="*/ 506779 h 1136381"/>
              <a:gd name="connsiteX46" fmla="*/ 122982 w 1844727"/>
              <a:gd name="connsiteY46" fmla="*/ 568270 h 1136381"/>
              <a:gd name="connsiteX47" fmla="*/ 61491 w 1844727"/>
              <a:gd name="connsiteY47" fmla="*/ 629761 h 1136381"/>
              <a:gd name="connsiteX48" fmla="*/ 0 w 1844727"/>
              <a:gd name="connsiteY48" fmla="*/ 568270 h 1136381"/>
              <a:gd name="connsiteX49" fmla="*/ 61491 w 1844727"/>
              <a:gd name="connsiteY49" fmla="*/ 506779 h 1136381"/>
              <a:gd name="connsiteX50" fmla="*/ 1783236 w 1844727"/>
              <a:gd name="connsiteY50" fmla="*/ 0 h 1136381"/>
              <a:gd name="connsiteX51" fmla="*/ 1844727 w 1844727"/>
              <a:gd name="connsiteY51" fmla="*/ 61491 h 1136381"/>
              <a:gd name="connsiteX52" fmla="*/ 1783236 w 1844727"/>
              <a:gd name="connsiteY52" fmla="*/ 122982 h 1136381"/>
              <a:gd name="connsiteX53" fmla="*/ 1721744 w 1844727"/>
              <a:gd name="connsiteY53" fmla="*/ 61491 h 1136381"/>
              <a:gd name="connsiteX54" fmla="*/ 1783236 w 1844727"/>
              <a:gd name="connsiteY54" fmla="*/ 0 h 1136381"/>
              <a:gd name="connsiteX55" fmla="*/ 1352800 w 1844727"/>
              <a:gd name="connsiteY55" fmla="*/ 0 h 1136381"/>
              <a:gd name="connsiteX56" fmla="*/ 1414291 w 1844727"/>
              <a:gd name="connsiteY56" fmla="*/ 61491 h 1136381"/>
              <a:gd name="connsiteX57" fmla="*/ 1352800 w 1844727"/>
              <a:gd name="connsiteY57" fmla="*/ 122982 h 1136381"/>
              <a:gd name="connsiteX58" fmla="*/ 1291309 w 1844727"/>
              <a:gd name="connsiteY58" fmla="*/ 61491 h 1136381"/>
              <a:gd name="connsiteX59" fmla="*/ 1352800 w 1844727"/>
              <a:gd name="connsiteY59" fmla="*/ 0 h 1136381"/>
              <a:gd name="connsiteX60" fmla="*/ 922362 w 1844727"/>
              <a:gd name="connsiteY60" fmla="*/ 0 h 1136381"/>
              <a:gd name="connsiteX61" fmla="*/ 983853 w 1844727"/>
              <a:gd name="connsiteY61" fmla="*/ 61491 h 1136381"/>
              <a:gd name="connsiteX62" fmla="*/ 922362 w 1844727"/>
              <a:gd name="connsiteY62" fmla="*/ 122980 h 1136381"/>
              <a:gd name="connsiteX63" fmla="*/ 860871 w 1844727"/>
              <a:gd name="connsiteY63" fmla="*/ 61491 h 1136381"/>
              <a:gd name="connsiteX64" fmla="*/ 922362 w 1844727"/>
              <a:gd name="connsiteY64" fmla="*/ 0 h 1136381"/>
              <a:gd name="connsiteX65" fmla="*/ 491926 w 1844727"/>
              <a:gd name="connsiteY65" fmla="*/ 0 h 1136381"/>
              <a:gd name="connsiteX66" fmla="*/ 553417 w 1844727"/>
              <a:gd name="connsiteY66" fmla="*/ 61491 h 1136381"/>
              <a:gd name="connsiteX67" fmla="*/ 491926 w 1844727"/>
              <a:gd name="connsiteY67" fmla="*/ 122982 h 1136381"/>
              <a:gd name="connsiteX68" fmla="*/ 430435 w 1844727"/>
              <a:gd name="connsiteY68" fmla="*/ 61491 h 1136381"/>
              <a:gd name="connsiteX69" fmla="*/ 491926 w 1844727"/>
              <a:gd name="connsiteY69" fmla="*/ 0 h 1136381"/>
              <a:gd name="connsiteX70" fmla="*/ 61491 w 1844727"/>
              <a:gd name="connsiteY70" fmla="*/ 0 h 1136381"/>
              <a:gd name="connsiteX71" fmla="*/ 122982 w 1844727"/>
              <a:gd name="connsiteY71" fmla="*/ 61491 h 1136381"/>
              <a:gd name="connsiteX72" fmla="*/ 61491 w 1844727"/>
              <a:gd name="connsiteY72" fmla="*/ 122980 h 1136381"/>
              <a:gd name="connsiteX73" fmla="*/ 0 w 1844727"/>
              <a:gd name="connsiteY73" fmla="*/ 61491 h 1136381"/>
              <a:gd name="connsiteX74" fmla="*/ 61491 w 1844727"/>
              <a:gd name="connsiteY74" fmla="*/ 0 h 1136381"/>
            </a:gdLst>
            <a:ahLst/>
            <a:cxnLst/>
            <a:rect l="l" t="t" r="r" b="b"/>
            <a:pathLst>
              <a:path w="1844727" h="1136381">
                <a:moveTo>
                  <a:pt x="1783074" y="1013398"/>
                </a:moveTo>
                <a:cubicBezTo>
                  <a:pt x="1817094" y="1013558"/>
                  <a:pt x="1844565" y="1041029"/>
                  <a:pt x="1844565" y="1074890"/>
                </a:cubicBezTo>
                <a:cubicBezTo>
                  <a:pt x="1844565" y="1108750"/>
                  <a:pt x="1817094" y="1136381"/>
                  <a:pt x="1783074" y="1136381"/>
                </a:cubicBezTo>
                <a:cubicBezTo>
                  <a:pt x="1749213" y="1136381"/>
                  <a:pt x="1721582" y="1108910"/>
                  <a:pt x="1721582" y="1074890"/>
                </a:cubicBezTo>
                <a:cubicBezTo>
                  <a:pt x="1721582" y="1041029"/>
                  <a:pt x="1749054" y="1013398"/>
                  <a:pt x="1783074" y="1013398"/>
                </a:cubicBezTo>
                <a:close/>
                <a:moveTo>
                  <a:pt x="1352797" y="1013398"/>
                </a:moveTo>
                <a:cubicBezTo>
                  <a:pt x="1386658" y="1013558"/>
                  <a:pt x="1414288" y="1041029"/>
                  <a:pt x="1414288" y="1074890"/>
                </a:cubicBezTo>
                <a:cubicBezTo>
                  <a:pt x="1414288" y="1108750"/>
                  <a:pt x="1386817" y="1136381"/>
                  <a:pt x="1352797" y="1136381"/>
                </a:cubicBezTo>
                <a:cubicBezTo>
                  <a:pt x="1318937" y="1136381"/>
                  <a:pt x="1291306" y="1108910"/>
                  <a:pt x="1291306" y="1074890"/>
                </a:cubicBezTo>
                <a:cubicBezTo>
                  <a:pt x="1291306" y="1041029"/>
                  <a:pt x="1318777" y="1013398"/>
                  <a:pt x="1352797" y="1013398"/>
                </a:cubicBezTo>
                <a:close/>
                <a:moveTo>
                  <a:pt x="922362" y="1013398"/>
                </a:moveTo>
                <a:cubicBezTo>
                  <a:pt x="956382" y="1013558"/>
                  <a:pt x="983853" y="1041029"/>
                  <a:pt x="983853" y="1074890"/>
                </a:cubicBezTo>
                <a:cubicBezTo>
                  <a:pt x="983853" y="1108750"/>
                  <a:pt x="956382" y="1136381"/>
                  <a:pt x="922362" y="1136381"/>
                </a:cubicBezTo>
                <a:cubicBezTo>
                  <a:pt x="888502" y="1136381"/>
                  <a:pt x="860871" y="1108910"/>
                  <a:pt x="860871" y="1074890"/>
                </a:cubicBezTo>
                <a:cubicBezTo>
                  <a:pt x="860871" y="1041029"/>
                  <a:pt x="888342" y="1013398"/>
                  <a:pt x="922362" y="1013398"/>
                </a:cubicBezTo>
                <a:close/>
                <a:moveTo>
                  <a:pt x="491926" y="1013398"/>
                </a:moveTo>
                <a:cubicBezTo>
                  <a:pt x="525946" y="1013398"/>
                  <a:pt x="553417" y="1041029"/>
                  <a:pt x="553417" y="1074890"/>
                </a:cubicBezTo>
                <a:cubicBezTo>
                  <a:pt x="553417" y="1108750"/>
                  <a:pt x="525946" y="1136381"/>
                  <a:pt x="491926" y="1136381"/>
                </a:cubicBezTo>
                <a:cubicBezTo>
                  <a:pt x="457906" y="1136381"/>
                  <a:pt x="430435" y="1108910"/>
                  <a:pt x="430435" y="1074890"/>
                </a:cubicBezTo>
                <a:cubicBezTo>
                  <a:pt x="430435" y="1041029"/>
                  <a:pt x="457906" y="1013398"/>
                  <a:pt x="491926" y="1013398"/>
                </a:cubicBezTo>
                <a:close/>
                <a:moveTo>
                  <a:pt x="61491" y="1013398"/>
                </a:moveTo>
                <a:cubicBezTo>
                  <a:pt x="95511" y="1013558"/>
                  <a:pt x="122982" y="1041029"/>
                  <a:pt x="122982" y="1074890"/>
                </a:cubicBezTo>
                <a:cubicBezTo>
                  <a:pt x="122982" y="1108750"/>
                  <a:pt x="95511" y="1136381"/>
                  <a:pt x="61491" y="1136381"/>
                </a:cubicBezTo>
                <a:cubicBezTo>
                  <a:pt x="27631" y="1136381"/>
                  <a:pt x="0" y="1108910"/>
                  <a:pt x="0" y="1074890"/>
                </a:cubicBezTo>
                <a:cubicBezTo>
                  <a:pt x="0" y="1041029"/>
                  <a:pt x="27471" y="1013398"/>
                  <a:pt x="61491" y="1013398"/>
                </a:cubicBezTo>
                <a:close/>
                <a:moveTo>
                  <a:pt x="1783074" y="506779"/>
                </a:moveTo>
                <a:cubicBezTo>
                  <a:pt x="1817094" y="506779"/>
                  <a:pt x="1844565" y="534250"/>
                  <a:pt x="1844565" y="568270"/>
                </a:cubicBezTo>
                <a:cubicBezTo>
                  <a:pt x="1844565" y="602128"/>
                  <a:pt x="1817094" y="629761"/>
                  <a:pt x="1783074" y="629761"/>
                </a:cubicBezTo>
                <a:cubicBezTo>
                  <a:pt x="1749213" y="629761"/>
                  <a:pt x="1721582" y="602290"/>
                  <a:pt x="1721582" y="568270"/>
                </a:cubicBezTo>
                <a:cubicBezTo>
                  <a:pt x="1721582" y="534410"/>
                  <a:pt x="1749054" y="506779"/>
                  <a:pt x="1783074" y="506779"/>
                </a:cubicBezTo>
                <a:close/>
                <a:moveTo>
                  <a:pt x="1352797" y="506779"/>
                </a:moveTo>
                <a:cubicBezTo>
                  <a:pt x="1386658" y="506779"/>
                  <a:pt x="1414288" y="534250"/>
                  <a:pt x="1414288" y="568270"/>
                </a:cubicBezTo>
                <a:cubicBezTo>
                  <a:pt x="1414288" y="602128"/>
                  <a:pt x="1386817" y="629761"/>
                  <a:pt x="1352797" y="629761"/>
                </a:cubicBezTo>
                <a:cubicBezTo>
                  <a:pt x="1318937" y="629761"/>
                  <a:pt x="1291306" y="602290"/>
                  <a:pt x="1291306" y="568270"/>
                </a:cubicBezTo>
                <a:cubicBezTo>
                  <a:pt x="1291306" y="534410"/>
                  <a:pt x="1318777" y="506779"/>
                  <a:pt x="1352797" y="506779"/>
                </a:cubicBezTo>
                <a:close/>
                <a:moveTo>
                  <a:pt x="922362" y="506779"/>
                </a:moveTo>
                <a:cubicBezTo>
                  <a:pt x="956382" y="506779"/>
                  <a:pt x="983853" y="534250"/>
                  <a:pt x="983853" y="568270"/>
                </a:cubicBezTo>
                <a:cubicBezTo>
                  <a:pt x="983853" y="602128"/>
                  <a:pt x="956382" y="629761"/>
                  <a:pt x="922362" y="629761"/>
                </a:cubicBezTo>
                <a:cubicBezTo>
                  <a:pt x="888502" y="629761"/>
                  <a:pt x="860871" y="602290"/>
                  <a:pt x="860871" y="568270"/>
                </a:cubicBezTo>
                <a:cubicBezTo>
                  <a:pt x="860871" y="534410"/>
                  <a:pt x="888342" y="506779"/>
                  <a:pt x="922362" y="506779"/>
                </a:cubicBezTo>
                <a:close/>
                <a:moveTo>
                  <a:pt x="491926" y="506779"/>
                </a:moveTo>
                <a:cubicBezTo>
                  <a:pt x="525946" y="506779"/>
                  <a:pt x="553417" y="534250"/>
                  <a:pt x="553417" y="568270"/>
                </a:cubicBezTo>
                <a:cubicBezTo>
                  <a:pt x="553417" y="602128"/>
                  <a:pt x="525946" y="629761"/>
                  <a:pt x="491926" y="629761"/>
                </a:cubicBezTo>
                <a:cubicBezTo>
                  <a:pt x="457906" y="629761"/>
                  <a:pt x="430435" y="602290"/>
                  <a:pt x="430435" y="568270"/>
                </a:cubicBezTo>
                <a:cubicBezTo>
                  <a:pt x="430435" y="534410"/>
                  <a:pt x="457906" y="506779"/>
                  <a:pt x="491926" y="506779"/>
                </a:cubicBezTo>
                <a:close/>
                <a:moveTo>
                  <a:pt x="61491" y="506779"/>
                </a:moveTo>
                <a:cubicBezTo>
                  <a:pt x="95511" y="506779"/>
                  <a:pt x="122982" y="534250"/>
                  <a:pt x="122982" y="568270"/>
                </a:cubicBezTo>
                <a:cubicBezTo>
                  <a:pt x="122982" y="602128"/>
                  <a:pt x="95511" y="629761"/>
                  <a:pt x="61491" y="629761"/>
                </a:cubicBezTo>
                <a:cubicBezTo>
                  <a:pt x="27631" y="629761"/>
                  <a:pt x="0" y="602290"/>
                  <a:pt x="0" y="568270"/>
                </a:cubicBezTo>
                <a:cubicBezTo>
                  <a:pt x="0" y="534410"/>
                  <a:pt x="27471" y="506779"/>
                  <a:pt x="61491" y="506779"/>
                </a:cubicBezTo>
                <a:close/>
                <a:moveTo>
                  <a:pt x="1783236" y="0"/>
                </a:moveTo>
                <a:cubicBezTo>
                  <a:pt x="1817196" y="0"/>
                  <a:pt x="1844727" y="27531"/>
                  <a:pt x="1844727" y="61491"/>
                </a:cubicBezTo>
                <a:cubicBezTo>
                  <a:pt x="1844727" y="95452"/>
                  <a:pt x="1817196" y="122982"/>
                  <a:pt x="1783236" y="122982"/>
                </a:cubicBezTo>
                <a:cubicBezTo>
                  <a:pt x="1749275" y="122982"/>
                  <a:pt x="1721744" y="95452"/>
                  <a:pt x="1721744" y="61491"/>
                </a:cubicBezTo>
                <a:cubicBezTo>
                  <a:pt x="1721744" y="27531"/>
                  <a:pt x="1749275" y="0"/>
                  <a:pt x="1783236" y="0"/>
                </a:cubicBezTo>
                <a:close/>
                <a:moveTo>
                  <a:pt x="1352800" y="0"/>
                </a:moveTo>
                <a:cubicBezTo>
                  <a:pt x="1386761" y="0"/>
                  <a:pt x="1414291" y="27531"/>
                  <a:pt x="1414291" y="61491"/>
                </a:cubicBezTo>
                <a:cubicBezTo>
                  <a:pt x="1414291" y="95452"/>
                  <a:pt x="1386761" y="122982"/>
                  <a:pt x="1352800" y="122982"/>
                </a:cubicBezTo>
                <a:cubicBezTo>
                  <a:pt x="1318840" y="122982"/>
                  <a:pt x="1291309" y="95452"/>
                  <a:pt x="1291309" y="61491"/>
                </a:cubicBezTo>
                <a:cubicBezTo>
                  <a:pt x="1291309" y="27531"/>
                  <a:pt x="1318840" y="0"/>
                  <a:pt x="1352800" y="0"/>
                </a:cubicBezTo>
                <a:close/>
                <a:moveTo>
                  <a:pt x="922362" y="0"/>
                </a:moveTo>
                <a:cubicBezTo>
                  <a:pt x="956382" y="0"/>
                  <a:pt x="983853" y="27631"/>
                  <a:pt x="983853" y="61491"/>
                </a:cubicBezTo>
                <a:cubicBezTo>
                  <a:pt x="983853" y="95349"/>
                  <a:pt x="956382" y="122980"/>
                  <a:pt x="922362" y="122980"/>
                </a:cubicBezTo>
                <a:cubicBezTo>
                  <a:pt x="888502" y="122980"/>
                  <a:pt x="860871" y="95511"/>
                  <a:pt x="860871" y="61491"/>
                </a:cubicBezTo>
                <a:cubicBezTo>
                  <a:pt x="860871" y="27631"/>
                  <a:pt x="888342" y="0"/>
                  <a:pt x="922362" y="0"/>
                </a:cubicBezTo>
                <a:close/>
                <a:moveTo>
                  <a:pt x="491926" y="0"/>
                </a:moveTo>
                <a:cubicBezTo>
                  <a:pt x="525887" y="0"/>
                  <a:pt x="553417" y="27531"/>
                  <a:pt x="553417" y="61491"/>
                </a:cubicBezTo>
                <a:cubicBezTo>
                  <a:pt x="553417" y="95452"/>
                  <a:pt x="525887" y="122982"/>
                  <a:pt x="491926" y="122982"/>
                </a:cubicBezTo>
                <a:cubicBezTo>
                  <a:pt x="457966" y="122982"/>
                  <a:pt x="430435" y="95452"/>
                  <a:pt x="430435" y="61491"/>
                </a:cubicBezTo>
                <a:cubicBezTo>
                  <a:pt x="430435" y="27531"/>
                  <a:pt x="457966" y="0"/>
                  <a:pt x="491926" y="0"/>
                </a:cubicBezTo>
                <a:close/>
                <a:moveTo>
                  <a:pt x="61491" y="0"/>
                </a:moveTo>
                <a:cubicBezTo>
                  <a:pt x="95511" y="0"/>
                  <a:pt x="122982" y="27631"/>
                  <a:pt x="122982" y="61491"/>
                </a:cubicBezTo>
                <a:cubicBezTo>
                  <a:pt x="122982" y="95349"/>
                  <a:pt x="95511" y="122980"/>
                  <a:pt x="61491" y="122980"/>
                </a:cubicBezTo>
                <a:cubicBezTo>
                  <a:pt x="27631" y="122980"/>
                  <a:pt x="0" y="95511"/>
                  <a:pt x="0" y="61491"/>
                </a:cubicBezTo>
                <a:cubicBezTo>
                  <a:pt x="0" y="27631"/>
                  <a:pt x="27471" y="0"/>
                  <a:pt x="6149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541442" y="1233873"/>
            <a:ext cx="6825615" cy="22529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60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感谢聆听！</a:t>
            </a:r>
            <a:endParaRPr kumimoji="1" lang="en-US" altLang="zh-CN" sz="6000" b="1" dirty="0">
              <a:ln w="12700">
                <a:noFill/>
              </a:ln>
              <a:solidFill>
                <a:srgbClr val="0769FF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H" panose="00020600040101010101" charset="-122"/>
            </a:endParaRPr>
          </a:p>
          <a:p>
            <a:pPr algn="l">
              <a:lnSpc>
                <a:spcPct val="130000"/>
              </a:lnSpc>
            </a:pPr>
            <a:r>
              <a:rPr kumimoji="1" lang="zh-CN" altLang="en-US" sz="36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糖尿病性视网膜病变诊断 </a:t>
            </a:r>
            <a:r>
              <a:rPr kumimoji="1" lang="en-US" altLang="zh-CN" sz="36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Times New Roman" panose="02020603050405020304" pitchFamily="18" charset="0"/>
                <a:ea typeface="OPPO Sans 4.0 SemiBold" panose="00000500000000000000" pitchFamily="2" charset="-122"/>
                <a:cs typeface="Times New Roman" panose="02020603050405020304" pitchFamily="18" charset="0"/>
              </a:rPr>
              <a:t>Ⅰ</a:t>
            </a:r>
            <a:endParaRPr kumimoji="1" lang="zh-CN" altLang="en-US" sz="3600" b="1" dirty="0">
              <a:ln w="12700">
                <a:noFill/>
              </a:ln>
              <a:solidFill>
                <a:srgbClr val="0769FF">
                  <a:alpha val="100000"/>
                </a:srgbClr>
              </a:solidFill>
              <a:latin typeface="OPPO Sans 4.0 SemiBold" panose="00000500000000000000" pitchFamily="2" charset="-122"/>
              <a:ea typeface="OPPO Sans 4.0 SemiBold" panose="00000500000000000000" pitchFamily="2" charset="-122"/>
              <a:cs typeface="OPPOSans H" panose="00020600040101010101" charset="-122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1600" dirty="0">
                <a:latin typeface="OPPO Sans 4.0 SemiBold" panose="00000500000000000000" pitchFamily="2" charset="-122"/>
                <a:ea typeface="OPPO Sans 4.0 SemiBold" panose="00000500000000000000" pitchFamily="2" charset="-122"/>
              </a:rPr>
              <a:t>Diagnosis of Diabetic Retinopathy</a:t>
            </a:r>
            <a:endParaRPr kumimoji="1" lang="zh-CN" altLang="en-US" sz="1600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1450" y="3292475"/>
            <a:ext cx="1689100" cy="27305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1317497" y="4958114"/>
            <a:ext cx="22372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2250944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谌乐俊杰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2250758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林继申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2251941 	</a:t>
            </a:r>
            <a:r>
              <a:rPr lang="zh-CN" altLang="en-US" sz="1600" dirty="0">
                <a:solidFill>
                  <a:schemeClr val="bg1"/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华文细黑" panose="02010600040101010101" charset="-122"/>
              </a:rPr>
              <a:t>王成威</a:t>
            </a:r>
          </a:p>
        </p:txBody>
      </p:sp>
    </p:spTree>
    <p:extLst>
      <p:ext uri="{BB962C8B-B14F-4D97-AF65-F5344CB8AC3E}">
        <p14:creationId xmlns:p14="http://schemas.microsoft.com/office/powerpoint/2010/main" val="2693161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200162" y="658790"/>
            <a:ext cx="8991838" cy="6199210"/>
          </a:xfrm>
          <a:custGeom>
            <a:avLst/>
            <a:gdLst>
              <a:gd name="connsiteX0" fmla="*/ 8991838 w 8991838"/>
              <a:gd name="connsiteY0" fmla="*/ 0 h 6199210"/>
              <a:gd name="connsiteX1" fmla="*/ 8991838 w 8991838"/>
              <a:gd name="connsiteY1" fmla="*/ 6199210 h 6199210"/>
              <a:gd name="connsiteX2" fmla="*/ 0 w 8991838"/>
              <a:gd name="connsiteY2" fmla="*/ 6199210 h 6199210"/>
              <a:gd name="connsiteX3" fmla="*/ 150053 w 8991838"/>
              <a:gd name="connsiteY3" fmla="*/ 5928560 h 6199210"/>
              <a:gd name="connsiteX4" fmla="*/ 8705787 w 8991838"/>
              <a:gd name="connsiteY4" fmla="*/ 38524 h 6199210"/>
            </a:gdLst>
            <a:ahLst/>
            <a:cxnLst/>
            <a:rect l="l" t="t" r="r" b="b"/>
            <a:pathLst>
              <a:path w="8991838" h="6199210">
                <a:moveTo>
                  <a:pt x="8991838" y="0"/>
                </a:moveTo>
                <a:lnTo>
                  <a:pt x="8991838" y="6199210"/>
                </a:lnTo>
                <a:lnTo>
                  <a:pt x="0" y="6199210"/>
                </a:lnTo>
                <a:lnTo>
                  <a:pt x="150053" y="5928560"/>
                </a:lnTo>
                <a:cubicBezTo>
                  <a:pt x="2647386" y="1569992"/>
                  <a:pt x="6513238" y="364952"/>
                  <a:pt x="8705787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962640" y="3082532"/>
            <a:ext cx="3716662" cy="6950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400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项目目的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368503" y="651777"/>
            <a:ext cx="6823497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907644" y="4674844"/>
            <a:ext cx="2474556" cy="1524366"/>
          </a:xfrm>
          <a:custGeom>
            <a:avLst/>
            <a:gdLst>
              <a:gd name="connsiteX0" fmla="*/ 2391853 w 2474556"/>
              <a:gd name="connsiteY0" fmla="*/ 1359394 h 1524366"/>
              <a:gd name="connsiteX1" fmla="*/ 2474338 w 2474556"/>
              <a:gd name="connsiteY1" fmla="*/ 1441880 h 1524366"/>
              <a:gd name="connsiteX2" fmla="*/ 2391853 w 2474556"/>
              <a:gd name="connsiteY2" fmla="*/ 1524366 h 1524366"/>
              <a:gd name="connsiteX3" fmla="*/ 2309367 w 2474556"/>
              <a:gd name="connsiteY3" fmla="*/ 1441880 h 1524366"/>
              <a:gd name="connsiteX4" fmla="*/ 2391853 w 2474556"/>
              <a:gd name="connsiteY4" fmla="*/ 1359394 h 1524366"/>
              <a:gd name="connsiteX5" fmla="*/ 1814671 w 2474556"/>
              <a:gd name="connsiteY5" fmla="*/ 1359394 h 1524366"/>
              <a:gd name="connsiteX6" fmla="*/ 1897156 w 2474556"/>
              <a:gd name="connsiteY6" fmla="*/ 1441880 h 1524366"/>
              <a:gd name="connsiteX7" fmla="*/ 1814671 w 2474556"/>
              <a:gd name="connsiteY7" fmla="*/ 1524366 h 1524366"/>
              <a:gd name="connsiteX8" fmla="*/ 1732186 w 2474556"/>
              <a:gd name="connsiteY8" fmla="*/ 1441880 h 1524366"/>
              <a:gd name="connsiteX9" fmla="*/ 1814671 w 2474556"/>
              <a:gd name="connsiteY9" fmla="*/ 1359394 h 1524366"/>
              <a:gd name="connsiteX10" fmla="*/ 1237275 w 2474556"/>
              <a:gd name="connsiteY10" fmla="*/ 1359394 h 1524366"/>
              <a:gd name="connsiteX11" fmla="*/ 1319760 w 2474556"/>
              <a:gd name="connsiteY11" fmla="*/ 1441880 h 1524366"/>
              <a:gd name="connsiteX12" fmla="*/ 1237275 w 2474556"/>
              <a:gd name="connsiteY12" fmla="*/ 1524366 h 1524366"/>
              <a:gd name="connsiteX13" fmla="*/ 1154790 w 2474556"/>
              <a:gd name="connsiteY13" fmla="*/ 1441880 h 1524366"/>
              <a:gd name="connsiteX14" fmla="*/ 1237275 w 2474556"/>
              <a:gd name="connsiteY14" fmla="*/ 1359394 h 1524366"/>
              <a:gd name="connsiteX15" fmla="*/ 659880 w 2474556"/>
              <a:gd name="connsiteY15" fmla="*/ 1359394 h 1524366"/>
              <a:gd name="connsiteX16" fmla="*/ 742365 w 2474556"/>
              <a:gd name="connsiteY16" fmla="*/ 1441880 h 1524366"/>
              <a:gd name="connsiteX17" fmla="*/ 659880 w 2474556"/>
              <a:gd name="connsiteY17" fmla="*/ 1524366 h 1524366"/>
              <a:gd name="connsiteX18" fmla="*/ 577395 w 2474556"/>
              <a:gd name="connsiteY18" fmla="*/ 1441880 h 1524366"/>
              <a:gd name="connsiteX19" fmla="*/ 659880 w 2474556"/>
              <a:gd name="connsiteY19" fmla="*/ 1359394 h 1524366"/>
              <a:gd name="connsiteX20" fmla="*/ 82485 w 2474556"/>
              <a:gd name="connsiteY20" fmla="*/ 1359394 h 1524366"/>
              <a:gd name="connsiteX21" fmla="*/ 164970 w 2474556"/>
              <a:gd name="connsiteY21" fmla="*/ 1441880 h 1524366"/>
              <a:gd name="connsiteX22" fmla="*/ 82485 w 2474556"/>
              <a:gd name="connsiteY22" fmla="*/ 1524366 h 1524366"/>
              <a:gd name="connsiteX23" fmla="*/ 0 w 2474556"/>
              <a:gd name="connsiteY23" fmla="*/ 1441880 h 1524366"/>
              <a:gd name="connsiteX24" fmla="*/ 82485 w 2474556"/>
              <a:gd name="connsiteY24" fmla="*/ 1359394 h 1524366"/>
              <a:gd name="connsiteX25" fmla="*/ 2391853 w 2474556"/>
              <a:gd name="connsiteY25" fmla="*/ 679804 h 1524366"/>
              <a:gd name="connsiteX26" fmla="*/ 2474338 w 2474556"/>
              <a:gd name="connsiteY26" fmla="*/ 762290 h 1524366"/>
              <a:gd name="connsiteX27" fmla="*/ 2391853 w 2474556"/>
              <a:gd name="connsiteY27" fmla="*/ 844775 h 1524366"/>
              <a:gd name="connsiteX28" fmla="*/ 2309367 w 2474556"/>
              <a:gd name="connsiteY28" fmla="*/ 762290 h 1524366"/>
              <a:gd name="connsiteX29" fmla="*/ 2391853 w 2474556"/>
              <a:gd name="connsiteY29" fmla="*/ 679804 h 1524366"/>
              <a:gd name="connsiteX30" fmla="*/ 1814671 w 2474556"/>
              <a:gd name="connsiteY30" fmla="*/ 679804 h 1524366"/>
              <a:gd name="connsiteX31" fmla="*/ 1897156 w 2474556"/>
              <a:gd name="connsiteY31" fmla="*/ 762290 h 1524366"/>
              <a:gd name="connsiteX32" fmla="*/ 1814671 w 2474556"/>
              <a:gd name="connsiteY32" fmla="*/ 844775 h 1524366"/>
              <a:gd name="connsiteX33" fmla="*/ 1732186 w 2474556"/>
              <a:gd name="connsiteY33" fmla="*/ 762290 h 1524366"/>
              <a:gd name="connsiteX34" fmla="*/ 1814671 w 2474556"/>
              <a:gd name="connsiteY34" fmla="*/ 679804 h 1524366"/>
              <a:gd name="connsiteX35" fmla="*/ 1237275 w 2474556"/>
              <a:gd name="connsiteY35" fmla="*/ 679804 h 1524366"/>
              <a:gd name="connsiteX36" fmla="*/ 1319760 w 2474556"/>
              <a:gd name="connsiteY36" fmla="*/ 762290 h 1524366"/>
              <a:gd name="connsiteX37" fmla="*/ 1237275 w 2474556"/>
              <a:gd name="connsiteY37" fmla="*/ 844775 h 1524366"/>
              <a:gd name="connsiteX38" fmla="*/ 1154790 w 2474556"/>
              <a:gd name="connsiteY38" fmla="*/ 762290 h 1524366"/>
              <a:gd name="connsiteX39" fmla="*/ 1237275 w 2474556"/>
              <a:gd name="connsiteY39" fmla="*/ 679804 h 1524366"/>
              <a:gd name="connsiteX40" fmla="*/ 659880 w 2474556"/>
              <a:gd name="connsiteY40" fmla="*/ 679804 h 1524366"/>
              <a:gd name="connsiteX41" fmla="*/ 742365 w 2474556"/>
              <a:gd name="connsiteY41" fmla="*/ 762290 h 1524366"/>
              <a:gd name="connsiteX42" fmla="*/ 659880 w 2474556"/>
              <a:gd name="connsiteY42" fmla="*/ 844775 h 1524366"/>
              <a:gd name="connsiteX43" fmla="*/ 577395 w 2474556"/>
              <a:gd name="connsiteY43" fmla="*/ 762290 h 1524366"/>
              <a:gd name="connsiteX44" fmla="*/ 659880 w 2474556"/>
              <a:gd name="connsiteY44" fmla="*/ 679804 h 1524366"/>
              <a:gd name="connsiteX45" fmla="*/ 82485 w 2474556"/>
              <a:gd name="connsiteY45" fmla="*/ 679804 h 1524366"/>
              <a:gd name="connsiteX46" fmla="*/ 164970 w 2474556"/>
              <a:gd name="connsiteY46" fmla="*/ 762290 h 1524366"/>
              <a:gd name="connsiteX47" fmla="*/ 82485 w 2474556"/>
              <a:gd name="connsiteY47" fmla="*/ 844775 h 1524366"/>
              <a:gd name="connsiteX48" fmla="*/ 0 w 2474556"/>
              <a:gd name="connsiteY48" fmla="*/ 762290 h 1524366"/>
              <a:gd name="connsiteX49" fmla="*/ 82485 w 2474556"/>
              <a:gd name="connsiteY49" fmla="*/ 679804 h 1524366"/>
              <a:gd name="connsiteX50" fmla="*/ 2392071 w 2474556"/>
              <a:gd name="connsiteY50" fmla="*/ 0 h 1524366"/>
              <a:gd name="connsiteX51" fmla="*/ 2474556 w 2474556"/>
              <a:gd name="connsiteY51" fmla="*/ 82486 h 1524366"/>
              <a:gd name="connsiteX52" fmla="*/ 2392071 w 2474556"/>
              <a:gd name="connsiteY52" fmla="*/ 164971 h 1524366"/>
              <a:gd name="connsiteX53" fmla="*/ 2309585 w 2474556"/>
              <a:gd name="connsiteY53" fmla="*/ 82486 h 1524366"/>
              <a:gd name="connsiteX54" fmla="*/ 2392071 w 2474556"/>
              <a:gd name="connsiteY54" fmla="*/ 0 h 1524366"/>
              <a:gd name="connsiteX55" fmla="*/ 1814674 w 2474556"/>
              <a:gd name="connsiteY55" fmla="*/ 0 h 1524366"/>
              <a:gd name="connsiteX56" fmla="*/ 1897159 w 2474556"/>
              <a:gd name="connsiteY56" fmla="*/ 82486 h 1524366"/>
              <a:gd name="connsiteX57" fmla="*/ 1814674 w 2474556"/>
              <a:gd name="connsiteY57" fmla="*/ 164971 h 1524366"/>
              <a:gd name="connsiteX58" fmla="*/ 1732189 w 2474556"/>
              <a:gd name="connsiteY58" fmla="*/ 82486 h 1524366"/>
              <a:gd name="connsiteX59" fmla="*/ 1814674 w 2474556"/>
              <a:gd name="connsiteY59" fmla="*/ 0 h 1524366"/>
              <a:gd name="connsiteX60" fmla="*/ 1237275 w 2474556"/>
              <a:gd name="connsiteY60" fmla="*/ 0 h 1524366"/>
              <a:gd name="connsiteX61" fmla="*/ 1319760 w 2474556"/>
              <a:gd name="connsiteY61" fmla="*/ 82486 h 1524366"/>
              <a:gd name="connsiteX62" fmla="*/ 1237275 w 2474556"/>
              <a:gd name="connsiteY62" fmla="*/ 164968 h 1524366"/>
              <a:gd name="connsiteX63" fmla="*/ 1154790 w 2474556"/>
              <a:gd name="connsiteY63" fmla="*/ 82486 h 1524366"/>
              <a:gd name="connsiteX64" fmla="*/ 1237275 w 2474556"/>
              <a:gd name="connsiteY64" fmla="*/ 0 h 1524366"/>
              <a:gd name="connsiteX65" fmla="*/ 659880 w 2474556"/>
              <a:gd name="connsiteY65" fmla="*/ 0 h 1524366"/>
              <a:gd name="connsiteX66" fmla="*/ 742365 w 2474556"/>
              <a:gd name="connsiteY66" fmla="*/ 82486 h 1524366"/>
              <a:gd name="connsiteX67" fmla="*/ 659880 w 2474556"/>
              <a:gd name="connsiteY67" fmla="*/ 164971 h 1524366"/>
              <a:gd name="connsiteX68" fmla="*/ 577395 w 2474556"/>
              <a:gd name="connsiteY68" fmla="*/ 82486 h 1524366"/>
              <a:gd name="connsiteX69" fmla="*/ 659880 w 2474556"/>
              <a:gd name="connsiteY69" fmla="*/ 0 h 1524366"/>
              <a:gd name="connsiteX70" fmla="*/ 82485 w 2474556"/>
              <a:gd name="connsiteY70" fmla="*/ 0 h 1524366"/>
              <a:gd name="connsiteX71" fmla="*/ 164970 w 2474556"/>
              <a:gd name="connsiteY71" fmla="*/ 82486 h 1524366"/>
              <a:gd name="connsiteX72" fmla="*/ 82485 w 2474556"/>
              <a:gd name="connsiteY72" fmla="*/ 164968 h 1524366"/>
              <a:gd name="connsiteX73" fmla="*/ 0 w 2474556"/>
              <a:gd name="connsiteY73" fmla="*/ 82486 h 1524366"/>
              <a:gd name="connsiteX74" fmla="*/ 82485 w 2474556"/>
              <a:gd name="connsiteY74" fmla="*/ 0 h 1524366"/>
            </a:gdLst>
            <a:ahLst/>
            <a:cxnLst/>
            <a:rect l="l" t="t" r="r" b="b"/>
            <a:pathLst>
              <a:path w="2474556" h="1524366">
                <a:moveTo>
                  <a:pt x="2391853" y="1359394"/>
                </a:moveTo>
                <a:cubicBezTo>
                  <a:pt x="2437488" y="1359608"/>
                  <a:pt x="2474338" y="1396459"/>
                  <a:pt x="2474338" y="1441880"/>
                </a:cubicBezTo>
                <a:cubicBezTo>
                  <a:pt x="2474338" y="1487301"/>
                  <a:pt x="2437488" y="1524366"/>
                  <a:pt x="2391853" y="1524366"/>
                </a:cubicBezTo>
                <a:cubicBezTo>
                  <a:pt x="2346432" y="1524366"/>
                  <a:pt x="2309367" y="1487515"/>
                  <a:pt x="2309367" y="1441880"/>
                </a:cubicBezTo>
                <a:cubicBezTo>
                  <a:pt x="2309367" y="1396459"/>
                  <a:pt x="2346218" y="1359394"/>
                  <a:pt x="2391853" y="1359394"/>
                </a:cubicBezTo>
                <a:close/>
                <a:moveTo>
                  <a:pt x="1814671" y="1359394"/>
                </a:moveTo>
                <a:cubicBezTo>
                  <a:pt x="1860092" y="1359608"/>
                  <a:pt x="1897156" y="1396459"/>
                  <a:pt x="1897156" y="1441880"/>
                </a:cubicBezTo>
                <a:cubicBezTo>
                  <a:pt x="1897156" y="1487301"/>
                  <a:pt x="1860306" y="1524366"/>
                  <a:pt x="1814671" y="1524366"/>
                </a:cubicBezTo>
                <a:cubicBezTo>
                  <a:pt x="1769250" y="1524366"/>
                  <a:pt x="1732186" y="1487515"/>
                  <a:pt x="1732186" y="1441880"/>
                </a:cubicBezTo>
                <a:cubicBezTo>
                  <a:pt x="1732186" y="1396459"/>
                  <a:pt x="1769036" y="1359394"/>
                  <a:pt x="1814671" y="1359394"/>
                </a:cubicBezTo>
                <a:close/>
                <a:moveTo>
                  <a:pt x="1237275" y="1359394"/>
                </a:moveTo>
                <a:cubicBezTo>
                  <a:pt x="1282910" y="1359608"/>
                  <a:pt x="1319760" y="1396459"/>
                  <a:pt x="1319760" y="1441880"/>
                </a:cubicBezTo>
                <a:cubicBezTo>
                  <a:pt x="1319760" y="1487301"/>
                  <a:pt x="1282910" y="1524366"/>
                  <a:pt x="1237275" y="1524366"/>
                </a:cubicBezTo>
                <a:cubicBezTo>
                  <a:pt x="1191854" y="1524366"/>
                  <a:pt x="1154790" y="1487515"/>
                  <a:pt x="1154790" y="1441880"/>
                </a:cubicBezTo>
                <a:cubicBezTo>
                  <a:pt x="1154790" y="1396459"/>
                  <a:pt x="1191640" y="1359394"/>
                  <a:pt x="1237275" y="1359394"/>
                </a:cubicBezTo>
                <a:close/>
                <a:moveTo>
                  <a:pt x="659880" y="1359394"/>
                </a:moveTo>
                <a:cubicBezTo>
                  <a:pt x="705515" y="1359394"/>
                  <a:pt x="742365" y="1396459"/>
                  <a:pt x="742365" y="1441880"/>
                </a:cubicBezTo>
                <a:cubicBezTo>
                  <a:pt x="742365" y="1487301"/>
                  <a:pt x="705515" y="1524366"/>
                  <a:pt x="659880" y="1524366"/>
                </a:cubicBezTo>
                <a:cubicBezTo>
                  <a:pt x="614245" y="1524366"/>
                  <a:pt x="577395" y="1487515"/>
                  <a:pt x="577395" y="1441880"/>
                </a:cubicBezTo>
                <a:cubicBezTo>
                  <a:pt x="577395" y="1396459"/>
                  <a:pt x="614245" y="1359394"/>
                  <a:pt x="659880" y="1359394"/>
                </a:cubicBezTo>
                <a:close/>
                <a:moveTo>
                  <a:pt x="82485" y="1359394"/>
                </a:moveTo>
                <a:cubicBezTo>
                  <a:pt x="128120" y="1359608"/>
                  <a:pt x="164970" y="1396459"/>
                  <a:pt x="164970" y="1441880"/>
                </a:cubicBezTo>
                <a:cubicBezTo>
                  <a:pt x="164970" y="1487301"/>
                  <a:pt x="128120" y="1524366"/>
                  <a:pt x="82485" y="1524366"/>
                </a:cubicBezTo>
                <a:cubicBezTo>
                  <a:pt x="37064" y="1524366"/>
                  <a:pt x="0" y="1487515"/>
                  <a:pt x="0" y="1441880"/>
                </a:cubicBezTo>
                <a:cubicBezTo>
                  <a:pt x="0" y="1396459"/>
                  <a:pt x="36850" y="1359394"/>
                  <a:pt x="82485" y="1359394"/>
                </a:cubicBezTo>
                <a:close/>
                <a:moveTo>
                  <a:pt x="2391853" y="679804"/>
                </a:moveTo>
                <a:cubicBezTo>
                  <a:pt x="2437488" y="679804"/>
                  <a:pt x="2474338" y="716654"/>
                  <a:pt x="2474338" y="762290"/>
                </a:cubicBezTo>
                <a:cubicBezTo>
                  <a:pt x="2474338" y="807707"/>
                  <a:pt x="2437488" y="844775"/>
                  <a:pt x="2391853" y="844775"/>
                </a:cubicBezTo>
                <a:cubicBezTo>
                  <a:pt x="2346432" y="844775"/>
                  <a:pt x="2309367" y="807925"/>
                  <a:pt x="2309367" y="762290"/>
                </a:cubicBezTo>
                <a:cubicBezTo>
                  <a:pt x="2309367" y="716868"/>
                  <a:pt x="2346218" y="679804"/>
                  <a:pt x="2391853" y="679804"/>
                </a:cubicBezTo>
                <a:close/>
                <a:moveTo>
                  <a:pt x="1814671" y="679804"/>
                </a:moveTo>
                <a:cubicBezTo>
                  <a:pt x="1860092" y="679804"/>
                  <a:pt x="1897156" y="716654"/>
                  <a:pt x="1897156" y="762290"/>
                </a:cubicBezTo>
                <a:cubicBezTo>
                  <a:pt x="1897156" y="807707"/>
                  <a:pt x="1860306" y="844775"/>
                  <a:pt x="1814671" y="844775"/>
                </a:cubicBezTo>
                <a:cubicBezTo>
                  <a:pt x="1769250" y="844775"/>
                  <a:pt x="1732186" y="807925"/>
                  <a:pt x="1732186" y="762290"/>
                </a:cubicBezTo>
                <a:cubicBezTo>
                  <a:pt x="1732186" y="716868"/>
                  <a:pt x="1769036" y="679804"/>
                  <a:pt x="1814671" y="679804"/>
                </a:cubicBezTo>
                <a:close/>
                <a:moveTo>
                  <a:pt x="1237275" y="679804"/>
                </a:moveTo>
                <a:cubicBezTo>
                  <a:pt x="1282910" y="679804"/>
                  <a:pt x="1319760" y="716654"/>
                  <a:pt x="1319760" y="762290"/>
                </a:cubicBezTo>
                <a:cubicBezTo>
                  <a:pt x="1319760" y="807707"/>
                  <a:pt x="1282910" y="844775"/>
                  <a:pt x="1237275" y="844775"/>
                </a:cubicBezTo>
                <a:cubicBezTo>
                  <a:pt x="1191854" y="844775"/>
                  <a:pt x="1154790" y="807925"/>
                  <a:pt x="1154790" y="762290"/>
                </a:cubicBezTo>
                <a:cubicBezTo>
                  <a:pt x="1154790" y="716868"/>
                  <a:pt x="1191640" y="679804"/>
                  <a:pt x="1237275" y="679804"/>
                </a:cubicBezTo>
                <a:close/>
                <a:moveTo>
                  <a:pt x="659880" y="679804"/>
                </a:moveTo>
                <a:cubicBezTo>
                  <a:pt x="705515" y="679804"/>
                  <a:pt x="742365" y="716654"/>
                  <a:pt x="742365" y="762290"/>
                </a:cubicBezTo>
                <a:cubicBezTo>
                  <a:pt x="742365" y="807707"/>
                  <a:pt x="705515" y="844775"/>
                  <a:pt x="659880" y="844775"/>
                </a:cubicBezTo>
                <a:cubicBezTo>
                  <a:pt x="614245" y="844775"/>
                  <a:pt x="577395" y="807925"/>
                  <a:pt x="577395" y="762290"/>
                </a:cubicBezTo>
                <a:cubicBezTo>
                  <a:pt x="577395" y="716868"/>
                  <a:pt x="614245" y="679804"/>
                  <a:pt x="659880" y="679804"/>
                </a:cubicBezTo>
                <a:close/>
                <a:moveTo>
                  <a:pt x="82485" y="679804"/>
                </a:moveTo>
                <a:cubicBezTo>
                  <a:pt x="128120" y="679804"/>
                  <a:pt x="164970" y="716654"/>
                  <a:pt x="164970" y="762290"/>
                </a:cubicBezTo>
                <a:cubicBezTo>
                  <a:pt x="164970" y="807707"/>
                  <a:pt x="128120" y="844775"/>
                  <a:pt x="82485" y="844775"/>
                </a:cubicBezTo>
                <a:cubicBezTo>
                  <a:pt x="37064" y="844775"/>
                  <a:pt x="0" y="807925"/>
                  <a:pt x="0" y="762290"/>
                </a:cubicBezTo>
                <a:cubicBezTo>
                  <a:pt x="0" y="716868"/>
                  <a:pt x="36850" y="679804"/>
                  <a:pt x="82485" y="679804"/>
                </a:cubicBezTo>
                <a:close/>
                <a:moveTo>
                  <a:pt x="2392071" y="0"/>
                </a:moveTo>
                <a:cubicBezTo>
                  <a:pt x="2437626" y="0"/>
                  <a:pt x="2474556" y="36930"/>
                  <a:pt x="2474556" y="82486"/>
                </a:cubicBezTo>
                <a:cubicBezTo>
                  <a:pt x="2474556" y="128041"/>
                  <a:pt x="2437626" y="164971"/>
                  <a:pt x="2392071" y="164971"/>
                </a:cubicBezTo>
                <a:cubicBezTo>
                  <a:pt x="2346515" y="164971"/>
                  <a:pt x="2309585" y="128041"/>
                  <a:pt x="2309585" y="82486"/>
                </a:cubicBezTo>
                <a:cubicBezTo>
                  <a:pt x="2309585" y="36930"/>
                  <a:pt x="2346515" y="0"/>
                  <a:pt x="2392071" y="0"/>
                </a:cubicBezTo>
                <a:close/>
                <a:moveTo>
                  <a:pt x="1814674" y="0"/>
                </a:moveTo>
                <a:cubicBezTo>
                  <a:pt x="1860229" y="0"/>
                  <a:pt x="1897159" y="36930"/>
                  <a:pt x="1897159" y="82486"/>
                </a:cubicBezTo>
                <a:cubicBezTo>
                  <a:pt x="1897159" y="128041"/>
                  <a:pt x="1860229" y="164971"/>
                  <a:pt x="1814674" y="164971"/>
                </a:cubicBezTo>
                <a:cubicBezTo>
                  <a:pt x="1769119" y="164971"/>
                  <a:pt x="1732189" y="128041"/>
                  <a:pt x="1732189" y="82486"/>
                </a:cubicBezTo>
                <a:cubicBezTo>
                  <a:pt x="1732189" y="36930"/>
                  <a:pt x="1769119" y="0"/>
                  <a:pt x="1814674" y="0"/>
                </a:cubicBezTo>
                <a:close/>
                <a:moveTo>
                  <a:pt x="1237275" y="0"/>
                </a:moveTo>
                <a:cubicBezTo>
                  <a:pt x="1282910" y="0"/>
                  <a:pt x="1319760" y="37064"/>
                  <a:pt x="1319760" y="82486"/>
                </a:cubicBezTo>
                <a:cubicBezTo>
                  <a:pt x="1319760" y="127903"/>
                  <a:pt x="1282910" y="164968"/>
                  <a:pt x="1237275" y="164968"/>
                </a:cubicBezTo>
                <a:cubicBezTo>
                  <a:pt x="1191854" y="164968"/>
                  <a:pt x="1154790" y="128121"/>
                  <a:pt x="1154790" y="82486"/>
                </a:cubicBezTo>
                <a:cubicBezTo>
                  <a:pt x="1154790" y="37064"/>
                  <a:pt x="1191640" y="0"/>
                  <a:pt x="1237275" y="0"/>
                </a:cubicBezTo>
                <a:close/>
                <a:moveTo>
                  <a:pt x="659880" y="0"/>
                </a:moveTo>
                <a:cubicBezTo>
                  <a:pt x="705435" y="0"/>
                  <a:pt x="742365" y="36930"/>
                  <a:pt x="742365" y="82486"/>
                </a:cubicBezTo>
                <a:cubicBezTo>
                  <a:pt x="742365" y="128041"/>
                  <a:pt x="705435" y="164971"/>
                  <a:pt x="659880" y="164971"/>
                </a:cubicBezTo>
                <a:cubicBezTo>
                  <a:pt x="614325" y="164971"/>
                  <a:pt x="577395" y="128041"/>
                  <a:pt x="577395" y="82486"/>
                </a:cubicBezTo>
                <a:cubicBezTo>
                  <a:pt x="577395" y="36930"/>
                  <a:pt x="614325" y="0"/>
                  <a:pt x="659880" y="0"/>
                </a:cubicBezTo>
                <a:close/>
                <a:moveTo>
                  <a:pt x="82485" y="0"/>
                </a:moveTo>
                <a:cubicBezTo>
                  <a:pt x="128120" y="0"/>
                  <a:pt x="164970" y="37064"/>
                  <a:pt x="164970" y="82486"/>
                </a:cubicBezTo>
                <a:cubicBezTo>
                  <a:pt x="164970" y="127903"/>
                  <a:pt x="128120" y="164968"/>
                  <a:pt x="82485" y="164968"/>
                </a:cubicBezTo>
                <a:cubicBezTo>
                  <a:pt x="37064" y="164968"/>
                  <a:pt x="0" y="128121"/>
                  <a:pt x="0" y="82486"/>
                </a:cubicBezTo>
                <a:cubicBezTo>
                  <a:pt x="0" y="37064"/>
                  <a:pt x="36850" y="0"/>
                  <a:pt x="824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62639" y="758431"/>
            <a:ext cx="2294931" cy="20645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01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38B81A-F309-49A7-A8B1-6920C56CA2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sp>
        <p:nvSpPr>
          <p:cNvPr id="18" name="标题 1">
            <a:extLst>
              <a:ext uri="{FF2B5EF4-FFF2-40B4-BE49-F238E27FC236}">
                <a16:creationId xmlns:a16="http://schemas.microsoft.com/office/drawing/2014/main" id="{4749CE9D-A62A-4574-A259-F082DBC39F31}"/>
              </a:ext>
            </a:extLst>
          </p:cNvPr>
          <p:cNvSpPr txBox="1"/>
          <p:nvPr/>
        </p:nvSpPr>
        <p:spPr>
          <a:xfrm>
            <a:off x="962640" y="3777594"/>
            <a:ext cx="3716662" cy="462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Project Purpose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 rot="13500000">
            <a:off x="5350241" y="2911643"/>
            <a:ext cx="1478818" cy="1478818"/>
          </a:xfrm>
          <a:custGeom>
            <a:avLst/>
            <a:gdLst>
              <a:gd name="connsiteX0" fmla="*/ 0 w 1323474"/>
              <a:gd name="connsiteY0" fmla="*/ 1323474 h 1323474"/>
              <a:gd name="connsiteX1" fmla="*/ 0 w 1323474"/>
              <a:gd name="connsiteY1" fmla="*/ 0 h 1323474"/>
              <a:gd name="connsiteX2" fmla="*/ 1323474 w 1323474"/>
              <a:gd name="connsiteY2" fmla="*/ 0 h 1323474"/>
              <a:gd name="connsiteX3" fmla="*/ 0 w 1323474"/>
              <a:gd name="connsiteY3" fmla="*/ 1323474 h 1323474"/>
            </a:gdLst>
            <a:ahLst/>
            <a:cxnLst/>
            <a:rect l="l" t="t" r="r" b="b"/>
            <a:pathLst>
              <a:path w="1323474" h="1323474">
                <a:moveTo>
                  <a:pt x="0" y="1323474"/>
                </a:moveTo>
                <a:lnTo>
                  <a:pt x="0" y="0"/>
                </a:lnTo>
                <a:lnTo>
                  <a:pt x="1323474" y="0"/>
                </a:lnTo>
                <a:cubicBezTo>
                  <a:pt x="1323474" y="730935"/>
                  <a:pt x="730935" y="1323474"/>
                  <a:pt x="0" y="1323474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rot="2700000">
            <a:off x="6461595" y="4029026"/>
            <a:ext cx="1478818" cy="1478818"/>
          </a:xfrm>
          <a:custGeom>
            <a:avLst/>
            <a:gdLst>
              <a:gd name="connsiteX0" fmla="*/ 0 w 1323474"/>
              <a:gd name="connsiteY0" fmla="*/ 1323474 h 1323474"/>
              <a:gd name="connsiteX1" fmla="*/ 0 w 1323474"/>
              <a:gd name="connsiteY1" fmla="*/ 0 h 1323474"/>
              <a:gd name="connsiteX2" fmla="*/ 1323474 w 1323474"/>
              <a:gd name="connsiteY2" fmla="*/ 0 h 1323474"/>
              <a:gd name="connsiteX3" fmla="*/ 0 w 1323474"/>
              <a:gd name="connsiteY3" fmla="*/ 1323474 h 1323474"/>
            </a:gdLst>
            <a:ahLst/>
            <a:cxnLst/>
            <a:rect l="l" t="t" r="r" b="b"/>
            <a:pathLst>
              <a:path w="1323474" h="1323474">
                <a:moveTo>
                  <a:pt x="0" y="1323474"/>
                </a:moveTo>
                <a:lnTo>
                  <a:pt x="0" y="0"/>
                </a:lnTo>
                <a:lnTo>
                  <a:pt x="1323474" y="0"/>
                </a:lnTo>
                <a:cubicBezTo>
                  <a:pt x="1323474" y="730935"/>
                  <a:pt x="730935" y="1323474"/>
                  <a:pt x="0" y="1323474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 rot="2700000">
            <a:off x="4238887" y="4029027"/>
            <a:ext cx="1478818" cy="1478818"/>
          </a:xfrm>
          <a:custGeom>
            <a:avLst/>
            <a:gdLst>
              <a:gd name="connsiteX0" fmla="*/ 0 w 1323474"/>
              <a:gd name="connsiteY0" fmla="*/ 1323474 h 1323474"/>
              <a:gd name="connsiteX1" fmla="*/ 0 w 1323474"/>
              <a:gd name="connsiteY1" fmla="*/ 0 h 1323474"/>
              <a:gd name="connsiteX2" fmla="*/ 1323474 w 1323474"/>
              <a:gd name="connsiteY2" fmla="*/ 0 h 1323474"/>
              <a:gd name="connsiteX3" fmla="*/ 0 w 1323474"/>
              <a:gd name="connsiteY3" fmla="*/ 1323474 h 1323474"/>
            </a:gdLst>
            <a:ahLst/>
            <a:cxnLst/>
            <a:rect l="l" t="t" r="r" b="b"/>
            <a:pathLst>
              <a:path w="1323474" h="1323474">
                <a:moveTo>
                  <a:pt x="0" y="1323474"/>
                </a:moveTo>
                <a:lnTo>
                  <a:pt x="0" y="0"/>
                </a:lnTo>
                <a:lnTo>
                  <a:pt x="1323474" y="0"/>
                </a:lnTo>
                <a:cubicBezTo>
                  <a:pt x="1323474" y="730935"/>
                  <a:pt x="730935" y="1323474"/>
                  <a:pt x="0" y="1323474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854879" y="3933105"/>
            <a:ext cx="2865298" cy="103704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通过自动化识别和分割</a:t>
            </a:r>
            <a:r>
              <a:rPr kumimoji="1" lang="en-US" altLang="zh-CN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DR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引起的眼底损伤，减少人工筛查的时间和成本。</a:t>
            </a:r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854879" y="3187470"/>
            <a:ext cx="2865298" cy="66529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提高筛查效率</a:t>
            </a:r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4385034" y="2073728"/>
            <a:ext cx="3421931" cy="103704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通过像素级的分割，精确定位</a:t>
            </a:r>
            <a:r>
              <a:rPr kumimoji="1" lang="en-US" altLang="zh-CN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DR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引起的眼底损伤（如微动脉瘤</a:t>
            </a:r>
            <a:r>
              <a:rPr kumimoji="1" lang="en-US" altLang="zh-CN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MA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、出血</a:t>
            </a:r>
            <a:r>
              <a:rPr kumimoji="1" lang="en-US" altLang="zh-CN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HE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、渗出</a:t>
            </a:r>
            <a:r>
              <a:rPr kumimoji="1" lang="en-US" altLang="zh-CN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EX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、硬性渗出</a:t>
            </a:r>
            <a:r>
              <a:rPr kumimoji="1" lang="en-US" altLang="zh-CN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SE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等），提高诊断的准确性。</a:t>
            </a: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4650651" y="1328093"/>
            <a:ext cx="2865298" cy="66529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提高诊断准确性</a:t>
            </a: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8459123" y="3933105"/>
            <a:ext cx="2865298" cy="103704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通过早期、系统的筛查和治疗，有效降低</a:t>
            </a:r>
            <a:r>
              <a:rPr kumimoji="1" lang="en-US" altLang="zh-CN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DR</a:t>
            </a:r>
            <a:r>
              <a:rPr kumimoji="1" lang="zh-CN" altLang="en-US" sz="1400" dirty="0">
                <a:latin typeface="OPPO Sans 4.0" panose="00000500000000000000" pitchFamily="2" charset="-122"/>
                <a:ea typeface="OPPO Sans 4.0" panose="00000500000000000000" pitchFamily="2" charset="-122"/>
                <a:cs typeface="华文中宋" panose="02010600040101010101" charset="-122"/>
              </a:rPr>
              <a:t>的发生率和致盲率。</a:t>
            </a: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8459123" y="3187471"/>
            <a:ext cx="2865298" cy="66529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b="1" dirty="0">
                <a:latin typeface="OPPO Sans 4.0" panose="00000500000000000000" pitchFamily="2" charset="-122"/>
                <a:ea typeface="OPPO Sans 4.0" panose="00000500000000000000" pitchFamily="2" charset="-122"/>
              </a:rPr>
              <a:t>推动早期治疗</a:t>
            </a: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5862662" y="3625774"/>
            <a:ext cx="453977" cy="453977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4751307" y="4341642"/>
            <a:ext cx="453978" cy="4115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6974016" y="4348708"/>
            <a:ext cx="453977" cy="397451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项目目的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43B1A0D0-BD5B-4AB1-80BF-79C64630A55E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660399" y="3566884"/>
            <a:ext cx="3442063" cy="23641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对比不同识别算法，选择最优模型，为系统提供更准确的诊断结果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不同算法在病变识别的准确性、速度和资源消耗等方面存在差异，通过对比可选择最适合的算法，提升系统性能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660400" y="2843213"/>
            <a:ext cx="3442062" cy="4388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4368619" y="3566884"/>
            <a:ext cx="3442063" cy="23641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根据病变情况生成初步治疗方案，辅助医生决策，提高治疗的科学性和针对性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系统结合病变分级和医学知识，生成个性化的治疗建议，为医生提供参考，减少人为因素对治疗决策的影响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4368619" y="2843213"/>
            <a:ext cx="3442063" cy="4388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8076837" y="3566884"/>
            <a:ext cx="3442063" cy="23641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优化模型性能，使其能够在边缘设备（如智能手机）上高效运行，实现实时DR筛查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边缘设备部署可实现随时随地的筛查，患者可在基层医疗机构或家中进行眼底图像拍摄和实时分析，提高筛查的便捷性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8076837" y="2843213"/>
            <a:ext cx="3442063" cy="4388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755651" y="2843214"/>
            <a:ext cx="3251561" cy="4388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算法对比与选择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4489269" y="2843214"/>
            <a:ext cx="3200763" cy="4388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治疗方案生成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8191137" y="2843214"/>
            <a:ext cx="3213463" cy="4388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边缘设备部署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2021430" y="1707253"/>
            <a:ext cx="720000" cy="7200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blurRad="952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5729650" y="1718906"/>
            <a:ext cx="720000" cy="7200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blurRad="952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9437868" y="1707253"/>
            <a:ext cx="720000" cy="720000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blurRad="952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9568074" y="1858918"/>
            <a:ext cx="459588" cy="41667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5881346" y="1870571"/>
            <a:ext cx="416609" cy="416670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5"/>
            </p:custDataLst>
          </p:nvPr>
        </p:nvSpPr>
        <p:spPr>
          <a:xfrm>
            <a:off x="2160391" y="1858918"/>
            <a:ext cx="442079" cy="416670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创新功能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28582AC7-26D4-4C5B-8480-7C45D5E17A5E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200162" y="658790"/>
            <a:ext cx="8991838" cy="6199210"/>
          </a:xfrm>
          <a:custGeom>
            <a:avLst/>
            <a:gdLst>
              <a:gd name="connsiteX0" fmla="*/ 8991838 w 8991838"/>
              <a:gd name="connsiteY0" fmla="*/ 0 h 6199210"/>
              <a:gd name="connsiteX1" fmla="*/ 8991838 w 8991838"/>
              <a:gd name="connsiteY1" fmla="*/ 6199210 h 6199210"/>
              <a:gd name="connsiteX2" fmla="*/ 0 w 8991838"/>
              <a:gd name="connsiteY2" fmla="*/ 6199210 h 6199210"/>
              <a:gd name="connsiteX3" fmla="*/ 150053 w 8991838"/>
              <a:gd name="connsiteY3" fmla="*/ 5928560 h 6199210"/>
              <a:gd name="connsiteX4" fmla="*/ 8705787 w 8991838"/>
              <a:gd name="connsiteY4" fmla="*/ 38524 h 6199210"/>
            </a:gdLst>
            <a:ahLst/>
            <a:cxnLst/>
            <a:rect l="l" t="t" r="r" b="b"/>
            <a:pathLst>
              <a:path w="8991838" h="6199210">
                <a:moveTo>
                  <a:pt x="8991838" y="0"/>
                </a:moveTo>
                <a:lnTo>
                  <a:pt x="8991838" y="6199210"/>
                </a:lnTo>
                <a:lnTo>
                  <a:pt x="0" y="6199210"/>
                </a:lnTo>
                <a:lnTo>
                  <a:pt x="150053" y="5928560"/>
                </a:lnTo>
                <a:cubicBezTo>
                  <a:pt x="2647386" y="1569992"/>
                  <a:pt x="6513238" y="364952"/>
                  <a:pt x="8705787" y="38524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3291">
                <a:schemeClr val="accent1">
                  <a:lumMod val="20000"/>
                  <a:lumOff val="80000"/>
                  <a:alpha val="0"/>
                </a:schemeClr>
              </a:gs>
              <a:gs pos="29800">
                <a:schemeClr val="accent1">
                  <a:lumMod val="20000"/>
                  <a:lumOff val="80000"/>
                  <a:alpha val="20000"/>
                </a:schemeClr>
              </a:gs>
              <a:gs pos="58700">
                <a:schemeClr val="accent1">
                  <a:lumMod val="40000"/>
                  <a:lumOff val="60000"/>
                  <a:alpha val="58000"/>
                </a:schemeClr>
              </a:gs>
              <a:gs pos="83080">
                <a:schemeClr val="accent1">
                  <a:alpha val="83000"/>
                </a:schemeClr>
              </a:gs>
            </a:gsLst>
            <a:lin ang="1030727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72728" y="6664784"/>
            <a:ext cx="4960753" cy="193216"/>
          </a:xfrm>
          <a:custGeom>
            <a:avLst/>
            <a:gdLst>
              <a:gd name="connsiteX0" fmla="*/ 416772 w 4960753"/>
              <a:gd name="connsiteY0" fmla="*/ 0 h 193216"/>
              <a:gd name="connsiteX1" fmla="*/ 4543980 w 4960753"/>
              <a:gd name="connsiteY1" fmla="*/ 0 h 193216"/>
              <a:gd name="connsiteX2" fmla="*/ 4934953 w 4960753"/>
              <a:gd name="connsiteY2" fmla="*/ 161946 h 193216"/>
              <a:gd name="connsiteX3" fmla="*/ 4960753 w 4960753"/>
              <a:gd name="connsiteY3" fmla="*/ 193216 h 193216"/>
              <a:gd name="connsiteX4" fmla="*/ 0 w 4960753"/>
              <a:gd name="connsiteY4" fmla="*/ 193216 h 193216"/>
              <a:gd name="connsiteX5" fmla="*/ 25800 w 4960753"/>
              <a:gd name="connsiteY5" fmla="*/ 161946 h 193216"/>
              <a:gd name="connsiteX6" fmla="*/ 416772 w 4960753"/>
              <a:gd name="connsiteY6" fmla="*/ 0 h 193216"/>
            </a:gdLst>
            <a:ahLst/>
            <a:cxnLst/>
            <a:rect l="l" t="t" r="r" b="b"/>
            <a:pathLst>
              <a:path w="4960753" h="193216">
                <a:moveTo>
                  <a:pt x="416772" y="0"/>
                </a:moveTo>
                <a:lnTo>
                  <a:pt x="4543980" y="0"/>
                </a:lnTo>
                <a:cubicBezTo>
                  <a:pt x="4696665" y="0"/>
                  <a:pt x="4834895" y="61888"/>
                  <a:pt x="4934953" y="161946"/>
                </a:cubicBezTo>
                <a:lnTo>
                  <a:pt x="4960753" y="193216"/>
                </a:lnTo>
                <a:lnTo>
                  <a:pt x="0" y="193216"/>
                </a:lnTo>
                <a:lnTo>
                  <a:pt x="25800" y="161946"/>
                </a:lnTo>
                <a:cubicBezTo>
                  <a:pt x="125858" y="61888"/>
                  <a:pt x="264088" y="0"/>
                  <a:pt x="41677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962640" y="3082532"/>
            <a:ext cx="3716662" cy="6950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34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设计思路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5568039" y="0"/>
            <a:ext cx="5127189" cy="2436208"/>
          </a:xfrm>
          <a:custGeom>
            <a:avLst/>
            <a:gdLst>
              <a:gd name="connsiteX0" fmla="*/ 0 w 5127189"/>
              <a:gd name="connsiteY0" fmla="*/ 0 h 2436208"/>
              <a:gd name="connsiteX1" fmla="*/ 5127189 w 5127189"/>
              <a:gd name="connsiteY1" fmla="*/ 0 h 2436208"/>
              <a:gd name="connsiteX2" fmla="*/ 5127189 w 5127189"/>
              <a:gd name="connsiteY2" fmla="*/ 2435975 h 2436208"/>
              <a:gd name="connsiteX3" fmla="*/ 162247 w 5127189"/>
              <a:gd name="connsiteY3" fmla="*/ 169489 h 2436208"/>
            </a:gdLst>
            <a:ahLst/>
            <a:cxnLst/>
            <a:rect l="l" t="t" r="r" b="b"/>
            <a:pathLst>
              <a:path w="5127189" h="2436208">
                <a:moveTo>
                  <a:pt x="0" y="0"/>
                </a:moveTo>
                <a:lnTo>
                  <a:pt x="5127189" y="0"/>
                </a:lnTo>
                <a:lnTo>
                  <a:pt x="5127189" y="2435975"/>
                </a:lnTo>
                <a:cubicBezTo>
                  <a:pt x="5127189" y="2435975"/>
                  <a:pt x="2506025" y="2507010"/>
                  <a:pt x="162247" y="169489"/>
                </a:cubicBezTo>
                <a:close/>
              </a:path>
            </a:pathLst>
          </a:custGeom>
          <a:gradFill>
            <a:gsLst>
              <a:gs pos="8650">
                <a:schemeClr val="bg1">
                  <a:alpha val="0"/>
                </a:schemeClr>
              </a:gs>
              <a:gs pos="35870">
                <a:schemeClr val="accent1">
                  <a:lumMod val="20000"/>
                  <a:lumOff val="80000"/>
                  <a:alpha val="20000"/>
                </a:schemeClr>
              </a:gs>
              <a:gs pos="62270">
                <a:schemeClr val="accent1">
                  <a:lumMod val="20000"/>
                  <a:lumOff val="80000"/>
                  <a:alpha val="60000"/>
                </a:schemeClr>
              </a:gs>
            </a:gsLst>
            <a:lin ang="17780539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651624" y="0"/>
            <a:ext cx="4540377" cy="3082532"/>
          </a:xfrm>
          <a:custGeom>
            <a:avLst/>
            <a:gdLst>
              <a:gd name="connsiteX0" fmla="*/ 0 w 4540377"/>
              <a:gd name="connsiteY0" fmla="*/ 0 h 3082532"/>
              <a:gd name="connsiteX1" fmla="*/ 4540377 w 4540377"/>
              <a:gd name="connsiteY1" fmla="*/ 0 h 3082532"/>
              <a:gd name="connsiteX2" fmla="*/ 4540377 w 4540377"/>
              <a:gd name="connsiteY2" fmla="*/ 3082532 h 3082532"/>
              <a:gd name="connsiteX3" fmla="*/ 4458656 w 4540377"/>
              <a:gd name="connsiteY3" fmla="*/ 3067658 h 3082532"/>
              <a:gd name="connsiteX4" fmla="*/ 10557 w 4540377"/>
              <a:gd name="connsiteY4" fmla="*/ 15798 h 3082532"/>
            </a:gdLst>
            <a:ahLst/>
            <a:cxnLst/>
            <a:rect l="l" t="t" r="r" b="b"/>
            <a:pathLst>
              <a:path w="4540377" h="3082532">
                <a:moveTo>
                  <a:pt x="0" y="0"/>
                </a:moveTo>
                <a:lnTo>
                  <a:pt x="4540377" y="0"/>
                </a:lnTo>
                <a:lnTo>
                  <a:pt x="4540377" y="3082532"/>
                </a:lnTo>
                <a:lnTo>
                  <a:pt x="4458656" y="3067658"/>
                </a:lnTo>
                <a:cubicBezTo>
                  <a:pt x="1964207" y="2545827"/>
                  <a:pt x="516473" y="758033"/>
                  <a:pt x="10557" y="1579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47000">
                <a:schemeClr val="accent1">
                  <a:lumMod val="7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700320" y="0"/>
            <a:ext cx="2491681" cy="2863994"/>
          </a:xfrm>
          <a:custGeom>
            <a:avLst/>
            <a:gdLst>
              <a:gd name="connsiteX0" fmla="*/ 0 w 2491681"/>
              <a:gd name="connsiteY0" fmla="*/ 0 h 2863994"/>
              <a:gd name="connsiteX1" fmla="*/ 2491681 w 2491681"/>
              <a:gd name="connsiteY1" fmla="*/ 0 h 2863994"/>
              <a:gd name="connsiteX2" fmla="*/ 2491681 w 2491681"/>
              <a:gd name="connsiteY2" fmla="*/ 2863994 h 2863994"/>
              <a:gd name="connsiteX3" fmla="*/ 2299333 w 2491681"/>
              <a:gd name="connsiteY3" fmla="*/ 2788681 h 2863994"/>
              <a:gd name="connsiteX4" fmla="*/ 8388 w 2491681"/>
              <a:gd name="connsiteY4" fmla="*/ 55997 h 2863994"/>
            </a:gdLst>
            <a:ahLst/>
            <a:cxnLst/>
            <a:rect l="l" t="t" r="r" b="b"/>
            <a:pathLst>
              <a:path w="2491681" h="2863994">
                <a:moveTo>
                  <a:pt x="0" y="0"/>
                </a:moveTo>
                <a:lnTo>
                  <a:pt x="2491681" y="0"/>
                </a:lnTo>
                <a:lnTo>
                  <a:pt x="2491681" y="2863994"/>
                </a:lnTo>
                <a:lnTo>
                  <a:pt x="2299333" y="2788681"/>
                </a:lnTo>
                <a:cubicBezTo>
                  <a:pt x="548581" y="2045947"/>
                  <a:pt x="115349" y="702616"/>
                  <a:pt x="8388" y="559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3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9357634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368503" y="651777"/>
            <a:ext cx="6823497" cy="6206223"/>
          </a:xfrm>
          <a:custGeom>
            <a:avLst/>
            <a:gdLst>
              <a:gd name="connsiteX0" fmla="*/ 5336502 w 5336502"/>
              <a:gd name="connsiteY0" fmla="*/ 0 h 5668394"/>
              <a:gd name="connsiteX1" fmla="*/ 5336502 w 5336502"/>
              <a:gd name="connsiteY1" fmla="*/ 5668394 h 5668394"/>
              <a:gd name="connsiteX2" fmla="*/ 7829 w 5336502"/>
              <a:gd name="connsiteY2" fmla="*/ 5668394 h 5668394"/>
              <a:gd name="connsiteX3" fmla="*/ 647 w 5336502"/>
              <a:gd name="connsiteY3" fmla="*/ 5442891 h 5668394"/>
              <a:gd name="connsiteX4" fmla="*/ 5269098 w 5336502"/>
              <a:gd name="connsiteY4" fmla="*/ 5696 h 5668394"/>
            </a:gdLst>
            <a:ahLst/>
            <a:cxnLst/>
            <a:rect l="l" t="t" r="r" b="b"/>
            <a:pathLst>
              <a:path w="5336502" h="5668394">
                <a:moveTo>
                  <a:pt x="5336502" y="0"/>
                </a:moveTo>
                <a:lnTo>
                  <a:pt x="5336502" y="5668394"/>
                </a:lnTo>
                <a:lnTo>
                  <a:pt x="7829" y="5668394"/>
                </a:lnTo>
                <a:lnTo>
                  <a:pt x="647" y="5442891"/>
                </a:lnTo>
                <a:cubicBezTo>
                  <a:pt x="-52867" y="1197306"/>
                  <a:pt x="3227718" y="209752"/>
                  <a:pt x="5269098" y="5696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35000">
                <a:schemeClr val="accent1">
                  <a:lumMod val="75000"/>
                </a:schemeClr>
              </a:gs>
              <a:gs pos="6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6162938"/>
            <a:ext cx="3890382" cy="695062"/>
          </a:xfrm>
          <a:custGeom>
            <a:avLst/>
            <a:gdLst>
              <a:gd name="connsiteX0" fmla="*/ 0 w 3890382"/>
              <a:gd name="connsiteY0" fmla="*/ 0 h 695062"/>
              <a:gd name="connsiteX1" fmla="*/ 3337463 w 3890382"/>
              <a:gd name="connsiteY1" fmla="*/ 0 h 695062"/>
              <a:gd name="connsiteX2" fmla="*/ 3890382 w 3890382"/>
              <a:gd name="connsiteY2" fmla="*/ 552919 h 695062"/>
              <a:gd name="connsiteX3" fmla="*/ 3890381 w 3890382"/>
              <a:gd name="connsiteY3" fmla="*/ 552919 h 695062"/>
              <a:gd name="connsiteX4" fmla="*/ 3879148 w 3890382"/>
              <a:gd name="connsiteY4" fmla="*/ 664352 h 695062"/>
              <a:gd name="connsiteX5" fmla="*/ 3869615 w 3890382"/>
              <a:gd name="connsiteY5" fmla="*/ 695062 h 695062"/>
              <a:gd name="connsiteX6" fmla="*/ 0 w 3890382"/>
              <a:gd name="connsiteY6" fmla="*/ 695062 h 695062"/>
            </a:gdLst>
            <a:ahLst/>
            <a:cxnLst/>
            <a:rect l="l" t="t" r="r" b="b"/>
            <a:pathLst>
              <a:path w="3890382" h="695062">
                <a:moveTo>
                  <a:pt x="0" y="0"/>
                </a:moveTo>
                <a:lnTo>
                  <a:pt x="3337463" y="0"/>
                </a:lnTo>
                <a:cubicBezTo>
                  <a:pt x="3642832" y="0"/>
                  <a:pt x="3890382" y="247550"/>
                  <a:pt x="3890382" y="552919"/>
                </a:cubicBezTo>
                <a:lnTo>
                  <a:pt x="3890381" y="552919"/>
                </a:lnTo>
                <a:cubicBezTo>
                  <a:pt x="3890381" y="591090"/>
                  <a:pt x="3886513" y="628358"/>
                  <a:pt x="3879148" y="664352"/>
                </a:cubicBezTo>
                <a:lnTo>
                  <a:pt x="3869615" y="695062"/>
                </a:lnTo>
                <a:lnTo>
                  <a:pt x="0" y="69506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3907644" y="4674844"/>
            <a:ext cx="2474556" cy="1524366"/>
          </a:xfrm>
          <a:custGeom>
            <a:avLst/>
            <a:gdLst>
              <a:gd name="connsiteX0" fmla="*/ 2391853 w 2474556"/>
              <a:gd name="connsiteY0" fmla="*/ 1359394 h 1524366"/>
              <a:gd name="connsiteX1" fmla="*/ 2474338 w 2474556"/>
              <a:gd name="connsiteY1" fmla="*/ 1441880 h 1524366"/>
              <a:gd name="connsiteX2" fmla="*/ 2391853 w 2474556"/>
              <a:gd name="connsiteY2" fmla="*/ 1524366 h 1524366"/>
              <a:gd name="connsiteX3" fmla="*/ 2309367 w 2474556"/>
              <a:gd name="connsiteY3" fmla="*/ 1441880 h 1524366"/>
              <a:gd name="connsiteX4" fmla="*/ 2391853 w 2474556"/>
              <a:gd name="connsiteY4" fmla="*/ 1359394 h 1524366"/>
              <a:gd name="connsiteX5" fmla="*/ 1814671 w 2474556"/>
              <a:gd name="connsiteY5" fmla="*/ 1359394 h 1524366"/>
              <a:gd name="connsiteX6" fmla="*/ 1897156 w 2474556"/>
              <a:gd name="connsiteY6" fmla="*/ 1441880 h 1524366"/>
              <a:gd name="connsiteX7" fmla="*/ 1814671 w 2474556"/>
              <a:gd name="connsiteY7" fmla="*/ 1524366 h 1524366"/>
              <a:gd name="connsiteX8" fmla="*/ 1732186 w 2474556"/>
              <a:gd name="connsiteY8" fmla="*/ 1441880 h 1524366"/>
              <a:gd name="connsiteX9" fmla="*/ 1814671 w 2474556"/>
              <a:gd name="connsiteY9" fmla="*/ 1359394 h 1524366"/>
              <a:gd name="connsiteX10" fmla="*/ 1237275 w 2474556"/>
              <a:gd name="connsiteY10" fmla="*/ 1359394 h 1524366"/>
              <a:gd name="connsiteX11" fmla="*/ 1319760 w 2474556"/>
              <a:gd name="connsiteY11" fmla="*/ 1441880 h 1524366"/>
              <a:gd name="connsiteX12" fmla="*/ 1237275 w 2474556"/>
              <a:gd name="connsiteY12" fmla="*/ 1524366 h 1524366"/>
              <a:gd name="connsiteX13" fmla="*/ 1154790 w 2474556"/>
              <a:gd name="connsiteY13" fmla="*/ 1441880 h 1524366"/>
              <a:gd name="connsiteX14" fmla="*/ 1237275 w 2474556"/>
              <a:gd name="connsiteY14" fmla="*/ 1359394 h 1524366"/>
              <a:gd name="connsiteX15" fmla="*/ 659880 w 2474556"/>
              <a:gd name="connsiteY15" fmla="*/ 1359394 h 1524366"/>
              <a:gd name="connsiteX16" fmla="*/ 742365 w 2474556"/>
              <a:gd name="connsiteY16" fmla="*/ 1441880 h 1524366"/>
              <a:gd name="connsiteX17" fmla="*/ 659880 w 2474556"/>
              <a:gd name="connsiteY17" fmla="*/ 1524366 h 1524366"/>
              <a:gd name="connsiteX18" fmla="*/ 577395 w 2474556"/>
              <a:gd name="connsiteY18" fmla="*/ 1441880 h 1524366"/>
              <a:gd name="connsiteX19" fmla="*/ 659880 w 2474556"/>
              <a:gd name="connsiteY19" fmla="*/ 1359394 h 1524366"/>
              <a:gd name="connsiteX20" fmla="*/ 82485 w 2474556"/>
              <a:gd name="connsiteY20" fmla="*/ 1359394 h 1524366"/>
              <a:gd name="connsiteX21" fmla="*/ 164970 w 2474556"/>
              <a:gd name="connsiteY21" fmla="*/ 1441880 h 1524366"/>
              <a:gd name="connsiteX22" fmla="*/ 82485 w 2474556"/>
              <a:gd name="connsiteY22" fmla="*/ 1524366 h 1524366"/>
              <a:gd name="connsiteX23" fmla="*/ 0 w 2474556"/>
              <a:gd name="connsiteY23" fmla="*/ 1441880 h 1524366"/>
              <a:gd name="connsiteX24" fmla="*/ 82485 w 2474556"/>
              <a:gd name="connsiteY24" fmla="*/ 1359394 h 1524366"/>
              <a:gd name="connsiteX25" fmla="*/ 2391853 w 2474556"/>
              <a:gd name="connsiteY25" fmla="*/ 679804 h 1524366"/>
              <a:gd name="connsiteX26" fmla="*/ 2474338 w 2474556"/>
              <a:gd name="connsiteY26" fmla="*/ 762290 h 1524366"/>
              <a:gd name="connsiteX27" fmla="*/ 2391853 w 2474556"/>
              <a:gd name="connsiteY27" fmla="*/ 844775 h 1524366"/>
              <a:gd name="connsiteX28" fmla="*/ 2309367 w 2474556"/>
              <a:gd name="connsiteY28" fmla="*/ 762290 h 1524366"/>
              <a:gd name="connsiteX29" fmla="*/ 2391853 w 2474556"/>
              <a:gd name="connsiteY29" fmla="*/ 679804 h 1524366"/>
              <a:gd name="connsiteX30" fmla="*/ 1814671 w 2474556"/>
              <a:gd name="connsiteY30" fmla="*/ 679804 h 1524366"/>
              <a:gd name="connsiteX31" fmla="*/ 1897156 w 2474556"/>
              <a:gd name="connsiteY31" fmla="*/ 762290 h 1524366"/>
              <a:gd name="connsiteX32" fmla="*/ 1814671 w 2474556"/>
              <a:gd name="connsiteY32" fmla="*/ 844775 h 1524366"/>
              <a:gd name="connsiteX33" fmla="*/ 1732186 w 2474556"/>
              <a:gd name="connsiteY33" fmla="*/ 762290 h 1524366"/>
              <a:gd name="connsiteX34" fmla="*/ 1814671 w 2474556"/>
              <a:gd name="connsiteY34" fmla="*/ 679804 h 1524366"/>
              <a:gd name="connsiteX35" fmla="*/ 1237275 w 2474556"/>
              <a:gd name="connsiteY35" fmla="*/ 679804 h 1524366"/>
              <a:gd name="connsiteX36" fmla="*/ 1319760 w 2474556"/>
              <a:gd name="connsiteY36" fmla="*/ 762290 h 1524366"/>
              <a:gd name="connsiteX37" fmla="*/ 1237275 w 2474556"/>
              <a:gd name="connsiteY37" fmla="*/ 844775 h 1524366"/>
              <a:gd name="connsiteX38" fmla="*/ 1154790 w 2474556"/>
              <a:gd name="connsiteY38" fmla="*/ 762290 h 1524366"/>
              <a:gd name="connsiteX39" fmla="*/ 1237275 w 2474556"/>
              <a:gd name="connsiteY39" fmla="*/ 679804 h 1524366"/>
              <a:gd name="connsiteX40" fmla="*/ 659880 w 2474556"/>
              <a:gd name="connsiteY40" fmla="*/ 679804 h 1524366"/>
              <a:gd name="connsiteX41" fmla="*/ 742365 w 2474556"/>
              <a:gd name="connsiteY41" fmla="*/ 762290 h 1524366"/>
              <a:gd name="connsiteX42" fmla="*/ 659880 w 2474556"/>
              <a:gd name="connsiteY42" fmla="*/ 844775 h 1524366"/>
              <a:gd name="connsiteX43" fmla="*/ 577395 w 2474556"/>
              <a:gd name="connsiteY43" fmla="*/ 762290 h 1524366"/>
              <a:gd name="connsiteX44" fmla="*/ 659880 w 2474556"/>
              <a:gd name="connsiteY44" fmla="*/ 679804 h 1524366"/>
              <a:gd name="connsiteX45" fmla="*/ 82485 w 2474556"/>
              <a:gd name="connsiteY45" fmla="*/ 679804 h 1524366"/>
              <a:gd name="connsiteX46" fmla="*/ 164970 w 2474556"/>
              <a:gd name="connsiteY46" fmla="*/ 762290 h 1524366"/>
              <a:gd name="connsiteX47" fmla="*/ 82485 w 2474556"/>
              <a:gd name="connsiteY47" fmla="*/ 844775 h 1524366"/>
              <a:gd name="connsiteX48" fmla="*/ 0 w 2474556"/>
              <a:gd name="connsiteY48" fmla="*/ 762290 h 1524366"/>
              <a:gd name="connsiteX49" fmla="*/ 82485 w 2474556"/>
              <a:gd name="connsiteY49" fmla="*/ 679804 h 1524366"/>
              <a:gd name="connsiteX50" fmla="*/ 2392071 w 2474556"/>
              <a:gd name="connsiteY50" fmla="*/ 0 h 1524366"/>
              <a:gd name="connsiteX51" fmla="*/ 2474556 w 2474556"/>
              <a:gd name="connsiteY51" fmla="*/ 82486 h 1524366"/>
              <a:gd name="connsiteX52" fmla="*/ 2392071 w 2474556"/>
              <a:gd name="connsiteY52" fmla="*/ 164971 h 1524366"/>
              <a:gd name="connsiteX53" fmla="*/ 2309585 w 2474556"/>
              <a:gd name="connsiteY53" fmla="*/ 82486 h 1524366"/>
              <a:gd name="connsiteX54" fmla="*/ 2392071 w 2474556"/>
              <a:gd name="connsiteY54" fmla="*/ 0 h 1524366"/>
              <a:gd name="connsiteX55" fmla="*/ 1814674 w 2474556"/>
              <a:gd name="connsiteY55" fmla="*/ 0 h 1524366"/>
              <a:gd name="connsiteX56" fmla="*/ 1897159 w 2474556"/>
              <a:gd name="connsiteY56" fmla="*/ 82486 h 1524366"/>
              <a:gd name="connsiteX57" fmla="*/ 1814674 w 2474556"/>
              <a:gd name="connsiteY57" fmla="*/ 164971 h 1524366"/>
              <a:gd name="connsiteX58" fmla="*/ 1732189 w 2474556"/>
              <a:gd name="connsiteY58" fmla="*/ 82486 h 1524366"/>
              <a:gd name="connsiteX59" fmla="*/ 1814674 w 2474556"/>
              <a:gd name="connsiteY59" fmla="*/ 0 h 1524366"/>
              <a:gd name="connsiteX60" fmla="*/ 1237275 w 2474556"/>
              <a:gd name="connsiteY60" fmla="*/ 0 h 1524366"/>
              <a:gd name="connsiteX61" fmla="*/ 1319760 w 2474556"/>
              <a:gd name="connsiteY61" fmla="*/ 82486 h 1524366"/>
              <a:gd name="connsiteX62" fmla="*/ 1237275 w 2474556"/>
              <a:gd name="connsiteY62" fmla="*/ 164968 h 1524366"/>
              <a:gd name="connsiteX63" fmla="*/ 1154790 w 2474556"/>
              <a:gd name="connsiteY63" fmla="*/ 82486 h 1524366"/>
              <a:gd name="connsiteX64" fmla="*/ 1237275 w 2474556"/>
              <a:gd name="connsiteY64" fmla="*/ 0 h 1524366"/>
              <a:gd name="connsiteX65" fmla="*/ 659880 w 2474556"/>
              <a:gd name="connsiteY65" fmla="*/ 0 h 1524366"/>
              <a:gd name="connsiteX66" fmla="*/ 742365 w 2474556"/>
              <a:gd name="connsiteY66" fmla="*/ 82486 h 1524366"/>
              <a:gd name="connsiteX67" fmla="*/ 659880 w 2474556"/>
              <a:gd name="connsiteY67" fmla="*/ 164971 h 1524366"/>
              <a:gd name="connsiteX68" fmla="*/ 577395 w 2474556"/>
              <a:gd name="connsiteY68" fmla="*/ 82486 h 1524366"/>
              <a:gd name="connsiteX69" fmla="*/ 659880 w 2474556"/>
              <a:gd name="connsiteY69" fmla="*/ 0 h 1524366"/>
              <a:gd name="connsiteX70" fmla="*/ 82485 w 2474556"/>
              <a:gd name="connsiteY70" fmla="*/ 0 h 1524366"/>
              <a:gd name="connsiteX71" fmla="*/ 164970 w 2474556"/>
              <a:gd name="connsiteY71" fmla="*/ 82486 h 1524366"/>
              <a:gd name="connsiteX72" fmla="*/ 82485 w 2474556"/>
              <a:gd name="connsiteY72" fmla="*/ 164968 h 1524366"/>
              <a:gd name="connsiteX73" fmla="*/ 0 w 2474556"/>
              <a:gd name="connsiteY73" fmla="*/ 82486 h 1524366"/>
              <a:gd name="connsiteX74" fmla="*/ 82485 w 2474556"/>
              <a:gd name="connsiteY74" fmla="*/ 0 h 1524366"/>
            </a:gdLst>
            <a:ahLst/>
            <a:cxnLst/>
            <a:rect l="l" t="t" r="r" b="b"/>
            <a:pathLst>
              <a:path w="2474556" h="1524366">
                <a:moveTo>
                  <a:pt x="2391853" y="1359394"/>
                </a:moveTo>
                <a:cubicBezTo>
                  <a:pt x="2437488" y="1359608"/>
                  <a:pt x="2474338" y="1396459"/>
                  <a:pt x="2474338" y="1441880"/>
                </a:cubicBezTo>
                <a:cubicBezTo>
                  <a:pt x="2474338" y="1487301"/>
                  <a:pt x="2437488" y="1524366"/>
                  <a:pt x="2391853" y="1524366"/>
                </a:cubicBezTo>
                <a:cubicBezTo>
                  <a:pt x="2346432" y="1524366"/>
                  <a:pt x="2309367" y="1487515"/>
                  <a:pt x="2309367" y="1441880"/>
                </a:cubicBezTo>
                <a:cubicBezTo>
                  <a:pt x="2309367" y="1396459"/>
                  <a:pt x="2346218" y="1359394"/>
                  <a:pt x="2391853" y="1359394"/>
                </a:cubicBezTo>
                <a:close/>
                <a:moveTo>
                  <a:pt x="1814671" y="1359394"/>
                </a:moveTo>
                <a:cubicBezTo>
                  <a:pt x="1860092" y="1359608"/>
                  <a:pt x="1897156" y="1396459"/>
                  <a:pt x="1897156" y="1441880"/>
                </a:cubicBezTo>
                <a:cubicBezTo>
                  <a:pt x="1897156" y="1487301"/>
                  <a:pt x="1860306" y="1524366"/>
                  <a:pt x="1814671" y="1524366"/>
                </a:cubicBezTo>
                <a:cubicBezTo>
                  <a:pt x="1769250" y="1524366"/>
                  <a:pt x="1732186" y="1487515"/>
                  <a:pt x="1732186" y="1441880"/>
                </a:cubicBezTo>
                <a:cubicBezTo>
                  <a:pt x="1732186" y="1396459"/>
                  <a:pt x="1769036" y="1359394"/>
                  <a:pt x="1814671" y="1359394"/>
                </a:cubicBezTo>
                <a:close/>
                <a:moveTo>
                  <a:pt x="1237275" y="1359394"/>
                </a:moveTo>
                <a:cubicBezTo>
                  <a:pt x="1282910" y="1359608"/>
                  <a:pt x="1319760" y="1396459"/>
                  <a:pt x="1319760" y="1441880"/>
                </a:cubicBezTo>
                <a:cubicBezTo>
                  <a:pt x="1319760" y="1487301"/>
                  <a:pt x="1282910" y="1524366"/>
                  <a:pt x="1237275" y="1524366"/>
                </a:cubicBezTo>
                <a:cubicBezTo>
                  <a:pt x="1191854" y="1524366"/>
                  <a:pt x="1154790" y="1487515"/>
                  <a:pt x="1154790" y="1441880"/>
                </a:cubicBezTo>
                <a:cubicBezTo>
                  <a:pt x="1154790" y="1396459"/>
                  <a:pt x="1191640" y="1359394"/>
                  <a:pt x="1237275" y="1359394"/>
                </a:cubicBezTo>
                <a:close/>
                <a:moveTo>
                  <a:pt x="659880" y="1359394"/>
                </a:moveTo>
                <a:cubicBezTo>
                  <a:pt x="705515" y="1359394"/>
                  <a:pt x="742365" y="1396459"/>
                  <a:pt x="742365" y="1441880"/>
                </a:cubicBezTo>
                <a:cubicBezTo>
                  <a:pt x="742365" y="1487301"/>
                  <a:pt x="705515" y="1524366"/>
                  <a:pt x="659880" y="1524366"/>
                </a:cubicBezTo>
                <a:cubicBezTo>
                  <a:pt x="614245" y="1524366"/>
                  <a:pt x="577395" y="1487515"/>
                  <a:pt x="577395" y="1441880"/>
                </a:cubicBezTo>
                <a:cubicBezTo>
                  <a:pt x="577395" y="1396459"/>
                  <a:pt x="614245" y="1359394"/>
                  <a:pt x="659880" y="1359394"/>
                </a:cubicBezTo>
                <a:close/>
                <a:moveTo>
                  <a:pt x="82485" y="1359394"/>
                </a:moveTo>
                <a:cubicBezTo>
                  <a:pt x="128120" y="1359608"/>
                  <a:pt x="164970" y="1396459"/>
                  <a:pt x="164970" y="1441880"/>
                </a:cubicBezTo>
                <a:cubicBezTo>
                  <a:pt x="164970" y="1487301"/>
                  <a:pt x="128120" y="1524366"/>
                  <a:pt x="82485" y="1524366"/>
                </a:cubicBezTo>
                <a:cubicBezTo>
                  <a:pt x="37064" y="1524366"/>
                  <a:pt x="0" y="1487515"/>
                  <a:pt x="0" y="1441880"/>
                </a:cubicBezTo>
                <a:cubicBezTo>
                  <a:pt x="0" y="1396459"/>
                  <a:pt x="36850" y="1359394"/>
                  <a:pt x="82485" y="1359394"/>
                </a:cubicBezTo>
                <a:close/>
                <a:moveTo>
                  <a:pt x="2391853" y="679804"/>
                </a:moveTo>
                <a:cubicBezTo>
                  <a:pt x="2437488" y="679804"/>
                  <a:pt x="2474338" y="716654"/>
                  <a:pt x="2474338" y="762290"/>
                </a:cubicBezTo>
                <a:cubicBezTo>
                  <a:pt x="2474338" y="807707"/>
                  <a:pt x="2437488" y="844775"/>
                  <a:pt x="2391853" y="844775"/>
                </a:cubicBezTo>
                <a:cubicBezTo>
                  <a:pt x="2346432" y="844775"/>
                  <a:pt x="2309367" y="807925"/>
                  <a:pt x="2309367" y="762290"/>
                </a:cubicBezTo>
                <a:cubicBezTo>
                  <a:pt x="2309367" y="716868"/>
                  <a:pt x="2346218" y="679804"/>
                  <a:pt x="2391853" y="679804"/>
                </a:cubicBezTo>
                <a:close/>
                <a:moveTo>
                  <a:pt x="1814671" y="679804"/>
                </a:moveTo>
                <a:cubicBezTo>
                  <a:pt x="1860092" y="679804"/>
                  <a:pt x="1897156" y="716654"/>
                  <a:pt x="1897156" y="762290"/>
                </a:cubicBezTo>
                <a:cubicBezTo>
                  <a:pt x="1897156" y="807707"/>
                  <a:pt x="1860306" y="844775"/>
                  <a:pt x="1814671" y="844775"/>
                </a:cubicBezTo>
                <a:cubicBezTo>
                  <a:pt x="1769250" y="844775"/>
                  <a:pt x="1732186" y="807925"/>
                  <a:pt x="1732186" y="762290"/>
                </a:cubicBezTo>
                <a:cubicBezTo>
                  <a:pt x="1732186" y="716868"/>
                  <a:pt x="1769036" y="679804"/>
                  <a:pt x="1814671" y="679804"/>
                </a:cubicBezTo>
                <a:close/>
                <a:moveTo>
                  <a:pt x="1237275" y="679804"/>
                </a:moveTo>
                <a:cubicBezTo>
                  <a:pt x="1282910" y="679804"/>
                  <a:pt x="1319760" y="716654"/>
                  <a:pt x="1319760" y="762290"/>
                </a:cubicBezTo>
                <a:cubicBezTo>
                  <a:pt x="1319760" y="807707"/>
                  <a:pt x="1282910" y="844775"/>
                  <a:pt x="1237275" y="844775"/>
                </a:cubicBezTo>
                <a:cubicBezTo>
                  <a:pt x="1191854" y="844775"/>
                  <a:pt x="1154790" y="807925"/>
                  <a:pt x="1154790" y="762290"/>
                </a:cubicBezTo>
                <a:cubicBezTo>
                  <a:pt x="1154790" y="716868"/>
                  <a:pt x="1191640" y="679804"/>
                  <a:pt x="1237275" y="679804"/>
                </a:cubicBezTo>
                <a:close/>
                <a:moveTo>
                  <a:pt x="659880" y="679804"/>
                </a:moveTo>
                <a:cubicBezTo>
                  <a:pt x="705515" y="679804"/>
                  <a:pt x="742365" y="716654"/>
                  <a:pt x="742365" y="762290"/>
                </a:cubicBezTo>
                <a:cubicBezTo>
                  <a:pt x="742365" y="807707"/>
                  <a:pt x="705515" y="844775"/>
                  <a:pt x="659880" y="844775"/>
                </a:cubicBezTo>
                <a:cubicBezTo>
                  <a:pt x="614245" y="844775"/>
                  <a:pt x="577395" y="807925"/>
                  <a:pt x="577395" y="762290"/>
                </a:cubicBezTo>
                <a:cubicBezTo>
                  <a:pt x="577395" y="716868"/>
                  <a:pt x="614245" y="679804"/>
                  <a:pt x="659880" y="679804"/>
                </a:cubicBezTo>
                <a:close/>
                <a:moveTo>
                  <a:pt x="82485" y="679804"/>
                </a:moveTo>
                <a:cubicBezTo>
                  <a:pt x="128120" y="679804"/>
                  <a:pt x="164970" y="716654"/>
                  <a:pt x="164970" y="762290"/>
                </a:cubicBezTo>
                <a:cubicBezTo>
                  <a:pt x="164970" y="807707"/>
                  <a:pt x="128120" y="844775"/>
                  <a:pt x="82485" y="844775"/>
                </a:cubicBezTo>
                <a:cubicBezTo>
                  <a:pt x="37064" y="844775"/>
                  <a:pt x="0" y="807925"/>
                  <a:pt x="0" y="762290"/>
                </a:cubicBezTo>
                <a:cubicBezTo>
                  <a:pt x="0" y="716868"/>
                  <a:pt x="36850" y="679804"/>
                  <a:pt x="82485" y="679804"/>
                </a:cubicBezTo>
                <a:close/>
                <a:moveTo>
                  <a:pt x="2392071" y="0"/>
                </a:moveTo>
                <a:cubicBezTo>
                  <a:pt x="2437626" y="0"/>
                  <a:pt x="2474556" y="36930"/>
                  <a:pt x="2474556" y="82486"/>
                </a:cubicBezTo>
                <a:cubicBezTo>
                  <a:pt x="2474556" y="128041"/>
                  <a:pt x="2437626" y="164971"/>
                  <a:pt x="2392071" y="164971"/>
                </a:cubicBezTo>
                <a:cubicBezTo>
                  <a:pt x="2346515" y="164971"/>
                  <a:pt x="2309585" y="128041"/>
                  <a:pt x="2309585" y="82486"/>
                </a:cubicBezTo>
                <a:cubicBezTo>
                  <a:pt x="2309585" y="36930"/>
                  <a:pt x="2346515" y="0"/>
                  <a:pt x="2392071" y="0"/>
                </a:cubicBezTo>
                <a:close/>
                <a:moveTo>
                  <a:pt x="1814674" y="0"/>
                </a:moveTo>
                <a:cubicBezTo>
                  <a:pt x="1860229" y="0"/>
                  <a:pt x="1897159" y="36930"/>
                  <a:pt x="1897159" y="82486"/>
                </a:cubicBezTo>
                <a:cubicBezTo>
                  <a:pt x="1897159" y="128041"/>
                  <a:pt x="1860229" y="164971"/>
                  <a:pt x="1814674" y="164971"/>
                </a:cubicBezTo>
                <a:cubicBezTo>
                  <a:pt x="1769119" y="164971"/>
                  <a:pt x="1732189" y="128041"/>
                  <a:pt x="1732189" y="82486"/>
                </a:cubicBezTo>
                <a:cubicBezTo>
                  <a:pt x="1732189" y="36930"/>
                  <a:pt x="1769119" y="0"/>
                  <a:pt x="1814674" y="0"/>
                </a:cubicBezTo>
                <a:close/>
                <a:moveTo>
                  <a:pt x="1237275" y="0"/>
                </a:moveTo>
                <a:cubicBezTo>
                  <a:pt x="1282910" y="0"/>
                  <a:pt x="1319760" y="37064"/>
                  <a:pt x="1319760" y="82486"/>
                </a:cubicBezTo>
                <a:cubicBezTo>
                  <a:pt x="1319760" y="127903"/>
                  <a:pt x="1282910" y="164968"/>
                  <a:pt x="1237275" y="164968"/>
                </a:cubicBezTo>
                <a:cubicBezTo>
                  <a:pt x="1191854" y="164968"/>
                  <a:pt x="1154790" y="128121"/>
                  <a:pt x="1154790" y="82486"/>
                </a:cubicBezTo>
                <a:cubicBezTo>
                  <a:pt x="1154790" y="37064"/>
                  <a:pt x="1191640" y="0"/>
                  <a:pt x="1237275" y="0"/>
                </a:cubicBezTo>
                <a:close/>
                <a:moveTo>
                  <a:pt x="659880" y="0"/>
                </a:moveTo>
                <a:cubicBezTo>
                  <a:pt x="705435" y="0"/>
                  <a:pt x="742365" y="36930"/>
                  <a:pt x="742365" y="82486"/>
                </a:cubicBezTo>
                <a:cubicBezTo>
                  <a:pt x="742365" y="128041"/>
                  <a:pt x="705435" y="164971"/>
                  <a:pt x="659880" y="164971"/>
                </a:cubicBezTo>
                <a:cubicBezTo>
                  <a:pt x="614325" y="164971"/>
                  <a:pt x="577395" y="128041"/>
                  <a:pt x="577395" y="82486"/>
                </a:cubicBezTo>
                <a:cubicBezTo>
                  <a:pt x="577395" y="36930"/>
                  <a:pt x="614325" y="0"/>
                  <a:pt x="659880" y="0"/>
                </a:cubicBezTo>
                <a:close/>
                <a:moveTo>
                  <a:pt x="82485" y="0"/>
                </a:moveTo>
                <a:cubicBezTo>
                  <a:pt x="128120" y="0"/>
                  <a:pt x="164970" y="37064"/>
                  <a:pt x="164970" y="82486"/>
                </a:cubicBezTo>
                <a:cubicBezTo>
                  <a:pt x="164970" y="127903"/>
                  <a:pt x="128120" y="164968"/>
                  <a:pt x="82485" y="164968"/>
                </a:cubicBezTo>
                <a:cubicBezTo>
                  <a:pt x="37064" y="164968"/>
                  <a:pt x="0" y="128121"/>
                  <a:pt x="0" y="82486"/>
                </a:cubicBezTo>
                <a:cubicBezTo>
                  <a:pt x="0" y="37064"/>
                  <a:pt x="36850" y="0"/>
                  <a:pt x="8248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6000"/>
            </a:schemeClr>
          </a:solidFill>
          <a:ln w="590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978020" y="2154447"/>
            <a:ext cx="3892328" cy="4417620"/>
          </a:xfrm>
          <a:prstGeom prst="round2SameRect">
            <a:avLst>
              <a:gd name="adj1" fmla="val 50000"/>
              <a:gd name="adj2" fmla="val 0"/>
            </a:avLst>
          </a:prstGeom>
          <a:noFill/>
          <a:ln w="222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alphaModFix/>
          </a:blip>
          <a:srcRect l="29934" t="1568" r="21282"/>
          <a:stretch>
            <a:fillRect/>
          </a:stretch>
        </p:blipFill>
        <p:spPr>
          <a:xfrm flipH="1">
            <a:off x="8139542" y="2337769"/>
            <a:ext cx="3569284" cy="4050979"/>
          </a:xfrm>
          <a:custGeom>
            <a:avLst/>
            <a:gdLst/>
            <a:ahLst/>
            <a:cxnLst/>
            <a:rect l="l" t="t" r="r" b="b"/>
            <a:pathLst>
              <a:path w="3568700" h="4051300">
                <a:moveTo>
                  <a:pt x="1784642" y="0"/>
                </a:moveTo>
                <a:cubicBezTo>
                  <a:pt x="799011" y="0"/>
                  <a:pt x="0" y="799011"/>
                  <a:pt x="0" y="1784642"/>
                </a:cubicBezTo>
                <a:lnTo>
                  <a:pt x="0" y="4050979"/>
                </a:lnTo>
                <a:lnTo>
                  <a:pt x="3569284" y="4050979"/>
                </a:lnTo>
                <a:lnTo>
                  <a:pt x="3569284" y="1784642"/>
                </a:lnTo>
                <a:cubicBezTo>
                  <a:pt x="3569284" y="799011"/>
                  <a:pt x="2770273" y="0"/>
                  <a:pt x="1784642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962639" y="758431"/>
            <a:ext cx="2294931" cy="20645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9600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02</a:t>
            </a:r>
            <a:endParaRPr kumimoji="1" lang="zh-CN" altLang="en-US" dirty="0">
              <a:latin typeface="OPPO Sans 4.0 SemiBold" panose="00000500000000000000" pitchFamily="2" charset="-122"/>
              <a:ea typeface="OPPO Sans 4.0 SemiBold" panose="00000500000000000000" pitchFamily="2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E38B81A-F309-49A7-A8B1-6920C56CA2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60" b="1"/>
          <a:stretch/>
        </p:blipFill>
        <p:spPr>
          <a:xfrm>
            <a:off x="245498" y="204307"/>
            <a:ext cx="1936750" cy="508892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B253E139-3D86-4B78-A02C-442A6140B78C}"/>
              </a:ext>
            </a:extLst>
          </p:cNvPr>
          <p:cNvSpPr txBox="1"/>
          <p:nvPr/>
        </p:nvSpPr>
        <p:spPr>
          <a:xfrm>
            <a:off x="962640" y="3777594"/>
            <a:ext cx="3716662" cy="462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OPPO Sans 4.0 SemiBold" panose="00000500000000000000" pitchFamily="2" charset="-122"/>
                <a:ea typeface="OPPO Sans 4.0 SemiBold" panose="00000500000000000000" pitchFamily="2" charset="-122"/>
                <a:cs typeface="OPPOSans H" panose="00020600040101010101" charset="-122"/>
              </a:rPr>
              <a:t>Design Concept</a:t>
            </a:r>
          </a:p>
        </p:txBody>
      </p:sp>
    </p:spTree>
    <p:extLst>
      <p:ext uri="{BB962C8B-B14F-4D97-AF65-F5344CB8AC3E}">
        <p14:creationId xmlns:p14="http://schemas.microsoft.com/office/powerpoint/2010/main" val="1059284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B4E695A-698C-4C7A-BBA3-1C50945590AB}"/>
              </a:ext>
            </a:extLst>
          </p:cNvPr>
          <p:cNvGrpSpPr/>
          <p:nvPr/>
        </p:nvGrpSpPr>
        <p:grpSpPr>
          <a:xfrm>
            <a:off x="855292" y="1599883"/>
            <a:ext cx="8205470" cy="4470717"/>
            <a:chOff x="660400" y="1764983"/>
            <a:chExt cx="8205470" cy="4470717"/>
          </a:xfrm>
        </p:grpSpPr>
        <p:sp>
          <p:nvSpPr>
            <p:cNvPr id="16" name="标题 1">
              <a:extLst>
                <a:ext uri="{FF2B5EF4-FFF2-40B4-BE49-F238E27FC236}">
                  <a16:creationId xmlns:a16="http://schemas.microsoft.com/office/drawing/2014/main" id="{A5DBEC7F-A43F-4D4C-8836-4161233456D9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660400" y="1764983"/>
              <a:ext cx="8205470" cy="1369060"/>
            </a:xfrm>
            <a:prstGeom prst="roundRect">
              <a:avLst>
                <a:gd name="adj" fmla="val 6783"/>
              </a:avLst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3" name="标题 1"/>
            <p:cNvSpPr txBox="1"/>
            <p:nvPr>
              <p:custDataLst>
                <p:tags r:id="rId2"/>
              </p:custDataLst>
            </p:nvPr>
          </p:nvSpPr>
          <p:spPr>
            <a:xfrm>
              <a:off x="660400" y="3312795"/>
              <a:ext cx="8205470" cy="1369060"/>
            </a:xfrm>
            <a:prstGeom prst="roundRect">
              <a:avLst>
                <a:gd name="adj" fmla="val 6783"/>
              </a:avLst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7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660400" y="4866640"/>
              <a:ext cx="8204835" cy="1369060"/>
            </a:xfrm>
            <a:prstGeom prst="roundRect">
              <a:avLst>
                <a:gd name="adj" fmla="val 6783"/>
              </a:avLst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18" name="标题 1"/>
            <p:cNvSpPr txBox="1"/>
            <p:nvPr>
              <p:custDataLst>
                <p:tags r:id="rId4"/>
              </p:custDataLst>
            </p:nvPr>
          </p:nvSpPr>
          <p:spPr>
            <a:xfrm>
              <a:off x="814796" y="1952867"/>
              <a:ext cx="5159283" cy="30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00000"/>
                </a:lnSpc>
              </a:pPr>
              <a:r>
                <a:rPr kumimoji="1" lang="en-US" altLang="zh-CN" sz="1600" b="1" dirty="0" err="1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数据收集与整理</a:t>
              </a:r>
              <a:endParaRPr kumimoji="1" lang="en-US" altLang="zh-CN" sz="1600" b="1" dirty="0">
                <a:ln/>
                <a:solidFill>
                  <a:schemeClr val="tx1"/>
                </a:solidFill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endParaRPr>
            </a:p>
          </p:txBody>
        </p:sp>
        <p:sp>
          <p:nvSpPr>
            <p:cNvPr id="19" name="标题 1"/>
            <p:cNvSpPr txBox="1"/>
            <p:nvPr>
              <p:custDataLst>
                <p:tags r:id="rId5"/>
              </p:custDataLst>
            </p:nvPr>
          </p:nvSpPr>
          <p:spPr>
            <a:xfrm>
              <a:off x="814705" y="2316480"/>
              <a:ext cx="6943090" cy="6299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cene3d>
                <a:camera prst="orthographicFront"/>
                <a:lightRig rig="threePt" dir="t"/>
              </a:scene3d>
            </a:bodyPr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200" dirty="0" err="1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收集并整理公开数据集（Tongji</a:t>
              </a:r>
              <a:r>
                <a:rPr kumimoji="1" lang="en-US" altLang="zh-CN" sz="1200" dirty="0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- </a:t>
              </a:r>
              <a:r>
                <a:rPr kumimoji="1" lang="en-US" altLang="zh-CN" sz="1200" dirty="0" err="1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DR、Nankai</a:t>
              </a:r>
              <a:r>
                <a:rPr kumimoji="1" lang="en-US" altLang="zh-CN" sz="1200" dirty="0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- </a:t>
              </a:r>
              <a:r>
                <a:rPr kumimoji="1" lang="en-US" altLang="zh-CN" sz="1200" dirty="0" err="1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DR）和私有数据集，为模型训练提供高质量数据</a:t>
              </a:r>
              <a:r>
                <a:rPr kumimoji="1" lang="en-US" altLang="zh-CN" sz="1200" dirty="0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
</a:t>
              </a:r>
              <a:r>
                <a:rPr kumimoji="1" lang="en-US" altLang="zh-CN" sz="1200" dirty="0" err="1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对数据集进行标注整理，确保标注准确性和一致性，为模型学习提供精准标注数据</a:t>
              </a:r>
              <a:r>
                <a:rPr kumimoji="1" lang="en-US" altLang="zh-CN" sz="1200" dirty="0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</a:t>
              </a:r>
            </a:p>
          </p:txBody>
        </p:sp>
        <p:sp>
          <p:nvSpPr>
            <p:cNvPr id="20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855436" y="3554736"/>
              <a:ext cx="5159283" cy="30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cene3d>
                <a:camera prst="orthographicFront"/>
                <a:lightRig rig="threePt" dir="t"/>
              </a:scene3d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en-US" altLang="zh-CN" sz="1600" b="1" dirty="0" err="1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数据预处理</a:t>
              </a:r>
              <a:endParaRPr kumimoji="1" lang="en-US" altLang="zh-CN" sz="1600" b="1" dirty="0">
                <a:ln/>
                <a:solidFill>
                  <a:schemeClr val="tx1"/>
                </a:solidFill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endParaRPr>
            </a:p>
          </p:txBody>
        </p:sp>
        <p:sp>
          <p:nvSpPr>
            <p:cNvPr id="21" name="标题 1"/>
            <p:cNvSpPr txBox="1"/>
            <p:nvPr>
              <p:custDataLst>
                <p:tags r:id="rId7"/>
              </p:custDataLst>
            </p:nvPr>
          </p:nvSpPr>
          <p:spPr>
            <a:xfrm>
              <a:off x="855345" y="3931920"/>
              <a:ext cx="7434580" cy="6299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对数据集进行预处理，包括图像增强、归一化、数据分割（训练集、验证集、测试集</a:t>
              </a:r>
              <a:r>
                <a:rPr kumimoji="1" lang="en-US" altLang="zh-CN" sz="12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），</a:t>
              </a: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提高数据质量</a:t>
              </a:r>
              <a:r>
                <a:rPr kumimoji="1" lang="en-US" altLang="zh-CN" sz="12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
</a:t>
              </a: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图像增强可突出病变特征，归一化统一图像大小和像素值范围，数据分割确保模型训练、调优和评估的准确性</a:t>
              </a:r>
              <a:r>
                <a:rPr kumimoji="1" lang="en-US" altLang="zh-CN" sz="12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</a:t>
              </a:r>
              <a:endParaRPr kumimoji="1" lang="zh-CN" altLang="en-US" sz="12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  <p:sp>
          <p:nvSpPr>
            <p:cNvPr id="22" name="标题 1"/>
            <p:cNvSpPr txBox="1"/>
            <p:nvPr>
              <p:custDataLst>
                <p:tags r:id="rId8"/>
              </p:custDataLst>
            </p:nvPr>
          </p:nvSpPr>
          <p:spPr>
            <a:xfrm>
              <a:off x="855436" y="5048256"/>
              <a:ext cx="5159283" cy="30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00000"/>
                </a:lnSpc>
              </a:pPr>
              <a:r>
                <a:rPr kumimoji="1" lang="en-US" altLang="zh-CN" sz="1600" b="1" dirty="0" err="1">
                  <a:ln/>
                  <a:solidFill>
                    <a:schemeClr val="tx1"/>
                  </a:solidFill>
                  <a:effectLst/>
                  <a:latin typeface="OPPO Sans 4.0" panose="00000500000000000000" pitchFamily="2" charset="-122"/>
                  <a:ea typeface="OPPO Sans 4.0" panose="00000500000000000000" pitchFamily="2" charset="-122"/>
                  <a:cs typeface="Source Han Sans CN Bold" panose="020B0800000000000000" charset="-122"/>
                </a:rPr>
                <a:t>数据标注</a:t>
              </a:r>
              <a:endParaRPr kumimoji="1" lang="en-US" altLang="zh-CN" sz="1600" b="1" dirty="0">
                <a:ln/>
                <a:solidFill>
                  <a:schemeClr val="tx1"/>
                </a:solidFill>
                <a:effectLst/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endParaRPr>
            </a:p>
          </p:txBody>
        </p:sp>
        <p:sp>
          <p:nvSpPr>
            <p:cNvPr id="23" name="标题 1"/>
            <p:cNvSpPr txBox="1"/>
            <p:nvPr>
              <p:custDataLst>
                <p:tags r:id="rId9"/>
              </p:custDataLst>
            </p:nvPr>
          </p:nvSpPr>
          <p:spPr>
            <a:xfrm>
              <a:off x="855345" y="5425440"/>
              <a:ext cx="7467600" cy="6299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部分数据集已进行像素级标注（如ma、he、ex、se等病变区域</a:t>
              </a:r>
              <a:r>
                <a:rPr kumimoji="1" lang="en-US" altLang="zh-CN" sz="12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），</a:t>
              </a: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为模型训练提供精准标注数据</a:t>
              </a:r>
              <a:r>
                <a:rPr kumimoji="1" lang="en-US" altLang="zh-CN" sz="12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
</a:t>
              </a: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精准标注是模型学习的关键，高质量标注数据可提高模型对病变的识别能力，降低误诊率</a:t>
              </a:r>
              <a:r>
                <a:rPr kumimoji="1" lang="en-US" altLang="zh-CN" sz="12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OPPO Sans 4.0" panose="00000500000000000000" pitchFamily="2" charset="-122"/>
                  <a:ea typeface="OPPO Sans 4.0" panose="00000500000000000000" pitchFamily="2" charset="-122"/>
                  <a:cs typeface="Source Han Sans" panose="020B0500000000000000" charset="-122"/>
                </a:rPr>
                <a:t>。</a:t>
              </a:r>
              <a:endParaRPr kumimoji="1" lang="zh-CN" altLang="en-US" sz="1200" dirty="0">
                <a:latin typeface="OPPO Sans 4.0" panose="00000500000000000000" pitchFamily="2" charset="-122"/>
                <a:ea typeface="OPPO Sans 4.0" panose="00000500000000000000" pitchFamily="2" charset="-122"/>
              </a:endParaRPr>
            </a:p>
          </p:txBody>
        </p:sp>
      </p:grpSp>
      <p:sp>
        <p:nvSpPr>
          <p:cNvPr id="24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数据集准备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01C85BB-A296-4E00-9652-ED1420C97E0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标题 1"/>
          <p:cNvCxnSpPr/>
          <p:nvPr>
            <p:custDataLst>
              <p:tags r:id="rId1"/>
            </p:custDataLst>
          </p:nvPr>
        </p:nvCxnSpPr>
        <p:spPr>
          <a:xfrm>
            <a:off x="1187214" y="3955888"/>
            <a:ext cx="230400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cxnSp>
        <p:nvCxnSpPr>
          <p:cNvPr id="4" name="标题 1"/>
          <p:cNvCxnSpPr/>
          <p:nvPr>
            <p:custDataLst>
              <p:tags r:id="rId2"/>
            </p:custDataLst>
          </p:nvPr>
        </p:nvCxnSpPr>
        <p:spPr>
          <a:xfrm>
            <a:off x="4994825" y="3955888"/>
            <a:ext cx="219600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2">
                    <a:lumMod val="60000"/>
                    <a:lumOff val="40000"/>
                    <a:alpha val="0"/>
                  </a:schemeClr>
                </a:gs>
                <a:gs pos="50000">
                  <a:schemeClr val="accent2"/>
                </a:gs>
                <a:gs pos="100000">
                  <a:schemeClr val="accent2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cxnSp>
        <p:nvCxnSpPr>
          <p:cNvPr id="5" name="标题 1"/>
          <p:cNvCxnSpPr/>
          <p:nvPr>
            <p:custDataLst>
              <p:tags r:id="rId3"/>
            </p:custDataLst>
          </p:nvPr>
        </p:nvCxnSpPr>
        <p:spPr>
          <a:xfrm>
            <a:off x="8761135" y="3955888"/>
            <a:ext cx="219600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719214" y="3375474"/>
            <a:ext cx="3240000" cy="360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模型选择与配置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719214" y="4182767"/>
            <a:ext cx="3240000" cy="225477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zh-CN" altLang="en-US" sz="12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模型选择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：选择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YOLOv8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作为目标检测模型，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YOLOv8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是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YOLO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系列的最新版本，具有较高的检测精度和速度。</a:t>
            </a:r>
          </a:p>
          <a:p>
            <a:pPr algn="just">
              <a:lnSpc>
                <a:spcPct val="150000"/>
              </a:lnSpc>
            </a:pPr>
            <a:r>
              <a:rPr kumimoji="1" lang="zh-CN" altLang="en-US" sz="12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模型配置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：根据任务需求配置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YOLOv8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模型，包括输入图像尺寸、类别数等。</a:t>
            </a:r>
            <a:endParaRPr kumimoji="1" lang="en-US" altLang="zh-CN" sz="12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OPPO Sans 4.0" panose="00000500000000000000" pitchFamily="2" charset="-122"/>
              <a:ea typeface="OPPO Sans 4.0" panose="00000500000000000000" pitchFamily="2" charset="-122"/>
              <a:cs typeface="Source Han Sans" panose="020B0500000000000000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4472825" y="3375474"/>
            <a:ext cx="3240000" cy="360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795FE5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模型训练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4273550" y="4182767"/>
            <a:ext cx="3638550" cy="225477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zh-CN" altLang="en-US" sz="12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模型初始化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：使用预训练的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YOLOv8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权重进行模型初始化，以加速训练过程并提高模型性能。</a:t>
            </a:r>
          </a:p>
          <a:p>
            <a:pPr algn="just">
              <a:lnSpc>
                <a:spcPct val="150000"/>
              </a:lnSpc>
            </a:pPr>
            <a:r>
              <a:rPr kumimoji="1" lang="zh-CN" altLang="en-US" sz="12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损失函数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：选择合适的损失函数，通常包括分类损失、定位损失和置信度损失。</a:t>
            </a:r>
          </a:p>
          <a:p>
            <a:pPr algn="just">
              <a:lnSpc>
                <a:spcPct val="150000"/>
              </a:lnSpc>
            </a:pPr>
            <a:r>
              <a:rPr kumimoji="1" lang="zh-CN" altLang="en-US" sz="12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优化器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：选择优化器（如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SGD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、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Adam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等）并设置学习率、动量等超参数。</a:t>
            </a:r>
          </a:p>
          <a:p>
            <a:pPr algn="just">
              <a:lnSpc>
                <a:spcPct val="150000"/>
              </a:lnSpc>
            </a:pPr>
            <a:r>
              <a:rPr kumimoji="1" lang="zh-CN" altLang="en-US" sz="12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训练过程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：在训练集上进行模型训练，监控训练过程中的损失值和评价指标（如</a:t>
            </a:r>
            <a:r>
              <a:rPr kumimoji="1" lang="en-US" altLang="zh-CN" sz="12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mAP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、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Precision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、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Recall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等）。</a:t>
            </a:r>
            <a:endParaRPr kumimoji="1" lang="zh-CN" altLang="en-US" sz="1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8239135" y="3375474"/>
            <a:ext cx="3240000" cy="36000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模型验证与调优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8239135" y="4182768"/>
            <a:ext cx="3240000" cy="2254770"/>
          </a:xfrm>
          <a:prstGeom prst="rect">
            <a:avLst/>
          </a:prstGeom>
          <a:noFill/>
          <a:ln w="9525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zh-CN" altLang="en-US" sz="12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验证集评估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：在验证集上评估模型性能，计算</a:t>
            </a:r>
            <a:r>
              <a:rPr kumimoji="1" lang="en-US" altLang="zh-CN" sz="12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mAP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、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Precision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、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Recall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等指标。</a:t>
            </a:r>
          </a:p>
          <a:p>
            <a:pPr algn="just">
              <a:lnSpc>
                <a:spcPct val="150000"/>
              </a:lnSpc>
            </a:pPr>
            <a:r>
              <a:rPr kumimoji="1" lang="zh-CN" altLang="en-US" sz="12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模型调优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：根据验证集的表现调整模型超参数，如学习率、数据增强策略、模型结构等。</a:t>
            </a:r>
          </a:p>
          <a:p>
            <a:pPr algn="just">
              <a:lnSpc>
                <a:spcPct val="150000"/>
              </a:lnSpc>
            </a:pPr>
            <a:r>
              <a:rPr kumimoji="1" lang="zh-CN" altLang="en-US" sz="1200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过拟合处理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：如果出现过拟合现象，可以采用正则化、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Dropout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、早停（</a:t>
            </a:r>
            <a:r>
              <a: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early stopping</a:t>
            </a:r>
            <a:r>
              <a:rPr kumimoji="1" lang="zh-CN" altLang="en-US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）等策略。</a:t>
            </a:r>
            <a:endParaRPr kumimoji="1" lang="zh-CN" altLang="en-US" sz="1200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942049" y="1275177"/>
            <a:ext cx="1834172" cy="1834172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9075169" y="1408297"/>
            <a:ext cx="1567932" cy="1567932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9650450" y="2003066"/>
            <a:ext cx="417370" cy="378394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5175739" y="1275177"/>
            <a:ext cx="1834172" cy="1834172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>
                  <a:lumMod val="75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5308859" y="1408297"/>
            <a:ext cx="1567932" cy="1567932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5875420" y="1987354"/>
            <a:ext cx="434810" cy="4098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1419879" y="1272928"/>
            <a:ext cx="1838670" cy="1838670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1553326" y="1406375"/>
            <a:ext cx="1571776" cy="1571776"/>
          </a:xfrm>
          <a:custGeom>
            <a:avLst/>
            <a:gdLst/>
            <a:ahLst/>
            <a:cxnLst/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2118956" y="1972005"/>
            <a:ext cx="440517" cy="44051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19050" tIns="19050" rIns="19050" bIns="1905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病变识别与分割</a:t>
            </a:r>
            <a:endParaRPr kumimoji="1"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3BD01E88-52C2-4BDA-8C07-ACF0C4A73E02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860628" y="1176534"/>
            <a:ext cx="970546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 dirty="0">
                <a:ln w="12700">
                  <a:noFill/>
                </a:ln>
                <a:gradFill>
                  <a:gsLst>
                    <a:gs pos="0">
                      <a:srgbClr val="9CC3F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5400000" scaled="0"/>
                </a:gradFill>
                <a:latin typeface="OPPO Sans 4.0" panose="00000500000000000000" pitchFamily="2" charset="-122"/>
                <a:ea typeface="OPPO Sans 4.0" panose="00000500000000000000" pitchFamily="2" charset="-122"/>
                <a:cs typeface="OPPOSans B" panose="00020600040101010101" charset="-122"/>
              </a:rPr>
              <a:t>01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547806" y="1705926"/>
            <a:ext cx="1596190" cy="156922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656476" y="1812761"/>
            <a:ext cx="1378848" cy="1355556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1975370" y="2166150"/>
            <a:ext cx="741062" cy="64877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499679" y="2738378"/>
            <a:ext cx="336884" cy="33119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736237" y="4177233"/>
            <a:ext cx="3219326" cy="1682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开发一个用于展示的交互系统，支持用户上传眼底图像，系统自动识别并分割病变区域，提供良好的用户交互体验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系统采用前后端分离架构，前端负责用户交互界面展示，后端负责图像处理、模型推理和业务逻辑处理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736237" y="3372324"/>
            <a:ext cx="3219326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系统架构设计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5604378" y="1176534"/>
            <a:ext cx="970546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 dirty="0">
                <a:ln w="12700">
                  <a:noFill/>
                </a:ln>
                <a:gradFill>
                  <a:gsLst>
                    <a:gs pos="0">
                      <a:srgbClr val="9CC3F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5400000" scaled="0"/>
                </a:gradFill>
                <a:latin typeface="OPPO Sans 4.0" panose="00000500000000000000" pitchFamily="2" charset="-122"/>
                <a:ea typeface="OPPO Sans 4.0" panose="00000500000000000000" pitchFamily="2" charset="-122"/>
                <a:cs typeface="OPPOSans B" panose="00020600040101010101" charset="-122"/>
              </a:rPr>
              <a:t>02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5291556" y="1705926"/>
            <a:ext cx="1596190" cy="156922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5400226" y="1812761"/>
            <a:ext cx="1378848" cy="1355556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5719120" y="2147773"/>
            <a:ext cx="741062" cy="685534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5243429" y="2738378"/>
            <a:ext cx="336884" cy="33119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4479987" y="4177233"/>
            <a:ext cx="3219326" cy="1682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系统可以展示眼科医师手动标注的损伤位置（红色）和AI模型预测的损伤位置（白色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），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便于对比和验证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提供病变区域对比功能，展示不同算法的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识别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结果和评估指标，为用户选择合适算法提供参考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4479987" y="3372324"/>
            <a:ext cx="3219326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用户交互界面设计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9348129" y="1176534"/>
            <a:ext cx="970546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 dirty="0">
                <a:ln w="12700">
                  <a:noFill/>
                </a:ln>
                <a:gradFill>
                  <a:gsLst>
                    <a:gs pos="0">
                      <a:srgbClr val="9CC3FF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5400000" scaled="0"/>
                </a:gradFill>
                <a:latin typeface="OPPO Sans 4.0" panose="00000500000000000000" pitchFamily="2" charset="-122"/>
                <a:ea typeface="OPPO Sans 4.0" panose="00000500000000000000" pitchFamily="2" charset="-122"/>
                <a:cs typeface="OPPOSans B" panose="00020600040101010101" charset="-122"/>
              </a:rPr>
              <a:t>03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9035306" y="1705926"/>
            <a:ext cx="1596190" cy="156922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9143977" y="1812761"/>
            <a:ext cx="1378848" cy="1355556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9477065" y="2120008"/>
            <a:ext cx="712672" cy="741062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8987179" y="2738378"/>
            <a:ext cx="336884" cy="33119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8223737" y="4177233"/>
            <a:ext cx="3219326" cy="1682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系统支持App形式，满足不同用户需求，为医生和患者提供便捷的诊断工具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在系统中增加算法对比模块，展示不同算法的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识别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结果和评估指标，为用户选择合适算法提供参考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" panose="020B0500000000000000" charset="-122"/>
              </a:rPr>
              <a:t>。</a:t>
            </a: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8223737" y="3372324"/>
            <a:ext cx="3219326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0769FF">
                    <a:alpha val="100000"/>
                  </a:srgbClr>
                </a:solidFill>
                <a:latin typeface="OPPO Sans 4.0" panose="00000500000000000000" pitchFamily="2" charset="-122"/>
                <a:ea typeface="OPPO Sans 4.0" panose="00000500000000000000" pitchFamily="2" charset="-122"/>
                <a:cs typeface="Source Han Sans CN Bold" panose="020B0800000000000000" charset="-122"/>
              </a:rPr>
              <a:t>系统功能实现</a:t>
            </a:r>
            <a:endParaRPr kumimoji="1" lang="zh-CN" altLang="en-US" b="1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 flipH="1">
            <a:off x="0" y="0"/>
            <a:ext cx="1008000" cy="1008000"/>
          </a:xfrm>
          <a:custGeom>
            <a:avLst/>
            <a:gdLst>
              <a:gd name="connsiteX0" fmla="*/ 1008000 w 1008000"/>
              <a:gd name="connsiteY0" fmla="*/ 0 h 1008000"/>
              <a:gd name="connsiteX1" fmla="*/ 870392 w 1008000"/>
              <a:gd name="connsiteY1" fmla="*/ 0 h 1008000"/>
              <a:gd name="connsiteX2" fmla="*/ 713360 w 1008000"/>
              <a:gd name="connsiteY2" fmla="*/ 0 h 1008000"/>
              <a:gd name="connsiteX3" fmla="*/ 48404 w 1008000"/>
              <a:gd name="connsiteY3" fmla="*/ 0 h 1008000"/>
              <a:gd name="connsiteX4" fmla="*/ 14261 w 1008000"/>
              <a:gd name="connsiteY4" fmla="*/ 82628 h 1008000"/>
              <a:gd name="connsiteX5" fmla="*/ 765717 w 1008000"/>
              <a:gd name="connsiteY5" fmla="*/ 836017 h 1008000"/>
              <a:gd name="connsiteX6" fmla="*/ 772508 w 1008000"/>
              <a:gd name="connsiteY6" fmla="*/ 841197 h 1008000"/>
              <a:gd name="connsiteX7" fmla="*/ 776419 w 1008000"/>
              <a:gd name="connsiteY7" fmla="*/ 844157 h 1008000"/>
              <a:gd name="connsiteX8" fmla="*/ 925586 w 1008000"/>
              <a:gd name="connsiteY8" fmla="*/ 993725 h 1008000"/>
              <a:gd name="connsiteX9" fmla="*/ 1008000 w 1008000"/>
              <a:gd name="connsiteY9" fmla="*/ 959508 h 1008000"/>
              <a:gd name="connsiteX10" fmla="*/ 1008000 w 1008000"/>
              <a:gd name="connsiteY10" fmla="*/ 294640 h 1008000"/>
              <a:gd name="connsiteX11" fmla="*/ 1008000 w 1008000"/>
              <a:gd name="connsiteY11" fmla="*/ 137994 h 1008000"/>
            </a:gdLst>
            <a:ahLst/>
            <a:cxnLst/>
            <a:rect l="l" t="t" r="r" b="b"/>
            <a:pathLst>
              <a:path w="1008000" h="1008000">
                <a:moveTo>
                  <a:pt x="1008000" y="0"/>
                </a:moveTo>
                <a:lnTo>
                  <a:pt x="870392" y="0"/>
                </a:lnTo>
                <a:lnTo>
                  <a:pt x="713360" y="0"/>
                </a:lnTo>
                <a:lnTo>
                  <a:pt x="48404" y="0"/>
                </a:lnTo>
                <a:cubicBezTo>
                  <a:pt x="5389" y="0"/>
                  <a:pt x="-16207" y="52140"/>
                  <a:pt x="14261" y="82628"/>
                </a:cubicBezTo>
                <a:lnTo>
                  <a:pt x="765717" y="836017"/>
                </a:lnTo>
                <a:cubicBezTo>
                  <a:pt x="767729" y="838052"/>
                  <a:pt x="770016" y="839795"/>
                  <a:pt x="772508" y="841197"/>
                </a:cubicBezTo>
                <a:cubicBezTo>
                  <a:pt x="773944" y="841993"/>
                  <a:pt x="775262" y="842990"/>
                  <a:pt x="776419" y="844157"/>
                </a:cubicBezTo>
                <a:lnTo>
                  <a:pt x="925586" y="993725"/>
                </a:lnTo>
                <a:cubicBezTo>
                  <a:pt x="955995" y="1024227"/>
                  <a:pt x="1008000" y="1002605"/>
                  <a:pt x="1008000" y="959508"/>
                </a:cubicBezTo>
                <a:lnTo>
                  <a:pt x="1008000" y="294640"/>
                </a:lnTo>
                <a:lnTo>
                  <a:pt x="1008000" y="137994"/>
                </a:ln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>
              <a:latin typeface="OPPO Sans 4.0" panose="00000500000000000000" pitchFamily="2" charset="-122"/>
              <a:ea typeface="OPPO Sans 4.0" panose="00000500000000000000" pitchFamily="2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855292" y="420464"/>
            <a:ext cx="1056708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Source Han Sans CN Bold" panose="020B0800000000000000" charset="-122"/>
              </a:rPr>
              <a:t>交互系统开发</a:t>
            </a:r>
            <a:endParaRPr kumimoji="1" lang="en-US" altLang="zh-CN" sz="3200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Source Han Sans CN Bold" panose="020B0800000000000000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2706593B-B786-4CAD-802A-93B05ACEDC25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t="8660" b="1"/>
          <a:stretch/>
        </p:blipFill>
        <p:spPr>
          <a:xfrm>
            <a:off x="10062598" y="204307"/>
            <a:ext cx="1936750" cy="508892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6.1520472440945,&quot;left&quot;:96,&quot;top&quot;:229,&quot;width&quot;:768}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9.8000393700787,&quot;left&quot;:52,&quot;top&quot;:117.60011811023625,&quot;width&quot;:852.7608661417322}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09.9440157480315,&quot;left&quot;:360.8807086614173,&quot;top&quot;:73.0559842519685,&quot;width&quot;:496.73944881889764}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9.80346456692916,&quot;left&quot;:52.33716535433071,&quot;top&quot;:114.791968503937,&quot;width&quot;:853.7223622047244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6.01485767547035,&quot;left&quot;:40.62992125984252,&quot;top&quot;:138.98955177334844,&quot;width&quot;:878.7401574803149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6.5166141732284,&quot;left&quot;:51.999921259842516,&quot;top&quot;:134.42937007874016,&quot;width&quot;:855.0000787401575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50007874015745,&quot;left&quot;:52,&quot;top&quot;:138.5,&quot;width&quot;:649.05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50007874015745,&quot;left&quot;:52,&quot;top&quot;:138.5,&quot;width&quot;:649.0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50007874015745,&quot;left&quot;:52,&quot;top&quot;:138.5,&quot;width&quot;:649.05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50007874015745,&quot;left&quot;:52,&quot;top&quot;:138.5,&quot;width&quot;:649.05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50007874015745,&quot;left&quot;:52,&quot;top&quot;:138.5,&quot;width&quot;:649.05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50007874015745,&quot;left&quot;:52,&quot;top&quot;:138.5,&quot;width&quot;:649.05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50007874015745,&quot;left&quot;:52,&quot;top&quot;:138.5,&quot;width&quot;:649.05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50007874015745,&quot;left&quot;:52,&quot;top&quot;:138.5,&quot;width&quot;:649.05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2.50007874015745,&quot;left&quot;:52,&quot;top&quot;:138.5,&quot;width&quot;:649.05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42.17637795275584,&quot;left&quot;:56.631023622047245,&quot;top&quot;:120.9168503937008,&quot;width&quot;:847.237874015748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62.7190551181102,&quot;left&quot;:57.97141732283465,&quot;top&quot;:104.64047244094488,&quot;width&quot;:843.0571653543308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3033353864,&quot;left&quot;:67.31330708661417,&quot;top&quot;:104.57425196850393,&quot;width&quot;:824.3733858267718}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5.00551181102367,&quot;left&quot;:52,&quot;top&quot;:130.09448818897638,&quot;width&quot;:855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6.5061417322835,&quot;left&quot;:67.53763779527559,&quot;top&quot;:113.8679527559055,&quot;width&quot;:904.373622047244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0769FF"/>
      </a:accent1>
      <a:accent2>
        <a:srgbClr val="795FE5"/>
      </a:accent2>
      <a:accent3>
        <a:srgbClr val="3F3F3F"/>
      </a:accent3>
      <a:accent4>
        <a:srgbClr val="3F3F3F"/>
      </a:accent4>
      <a:accent5>
        <a:srgbClr val="3F3F3F"/>
      </a:accent5>
      <a:accent6>
        <a:srgbClr val="3F3F3F"/>
      </a:accent6>
      <a:hlink>
        <a:srgbClr val="000000"/>
      </a:hlink>
      <a:folHlink>
        <a:srgbClr val="000000"/>
      </a:folHlink>
    </a:clrScheme>
    <a:fontScheme name="font">
      <a:majorFont>
        <a:latin typeface="Segoe UI"/>
        <a:ea typeface="等线"/>
        <a:cs typeface=""/>
      </a:majorFont>
      <a:minorFont>
        <a:latin typeface="Segoe UI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1194</Words>
  <Application>Microsoft Office PowerPoint</Application>
  <PresentationFormat>宽屏</PresentationFormat>
  <Paragraphs>184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OPPO Sans 4.0 SemiBold</vt:lpstr>
      <vt:lpstr>华文中宋</vt:lpstr>
      <vt:lpstr>Times New Roman</vt:lpstr>
      <vt:lpstr>OPPO Sans 4.0</vt:lpstr>
      <vt:lpstr>等线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Minmus Lin</dc:creator>
  <cp:lastModifiedBy>HC1241</cp:lastModifiedBy>
  <cp:revision>15</cp:revision>
  <dcterms:created xsi:type="dcterms:W3CDTF">2025-03-05T07:43:48Z</dcterms:created>
  <dcterms:modified xsi:type="dcterms:W3CDTF">2025-04-23T14:34:34Z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A25ACC9353334E15889D7660EBB22888_12</vt:lpwstr>
  </property>
  <property fmtid="{D5CDD505-2E9C-101B-9397-08002B2CF9AE}" pid="3" name="KSOProductBuildVer">
    <vt:lpwstr>2052-12.1.0.20305</vt:lpwstr>
  </property>
</Properties>
</file>